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8" r:id="rId2"/>
    <p:sldId id="261" r:id="rId3"/>
    <p:sldId id="422" r:id="rId4"/>
    <p:sldId id="313" r:id="rId5"/>
    <p:sldId id="314" r:id="rId6"/>
    <p:sldId id="419" r:id="rId7"/>
    <p:sldId id="263" r:id="rId8"/>
    <p:sldId id="265" r:id="rId9"/>
    <p:sldId id="323" r:id="rId10"/>
    <p:sldId id="266" r:id="rId11"/>
    <p:sldId id="268" r:id="rId12"/>
    <p:sldId id="441" r:id="rId13"/>
    <p:sldId id="442" r:id="rId14"/>
    <p:sldId id="308" r:id="rId15"/>
    <p:sldId id="423" r:id="rId16"/>
    <p:sldId id="415" r:id="rId17"/>
    <p:sldId id="416" r:id="rId18"/>
    <p:sldId id="418" r:id="rId19"/>
    <p:sldId id="424" r:id="rId20"/>
    <p:sldId id="269" r:id="rId21"/>
    <p:sldId id="271" r:id="rId22"/>
    <p:sldId id="272" r:id="rId23"/>
    <p:sldId id="425" r:id="rId24"/>
    <p:sldId id="260" r:id="rId25"/>
    <p:sldId id="420" r:id="rId26"/>
    <p:sldId id="427" r:id="rId27"/>
    <p:sldId id="428" r:id="rId28"/>
    <p:sldId id="429" r:id="rId29"/>
    <p:sldId id="430" r:id="rId30"/>
    <p:sldId id="317" r:id="rId31"/>
    <p:sldId id="276" r:id="rId32"/>
    <p:sldId id="318" r:id="rId33"/>
    <p:sldId id="440" r:id="rId34"/>
    <p:sldId id="319" r:id="rId35"/>
    <p:sldId id="431" r:id="rId36"/>
    <p:sldId id="280" r:id="rId37"/>
    <p:sldId id="282" r:id="rId38"/>
    <p:sldId id="281" r:id="rId39"/>
    <p:sldId id="283" r:id="rId40"/>
    <p:sldId id="432" r:id="rId41"/>
    <p:sldId id="286" r:id="rId42"/>
    <p:sldId id="288" r:id="rId43"/>
    <p:sldId id="289" r:id="rId44"/>
    <p:sldId id="291" r:id="rId45"/>
    <p:sldId id="292" r:id="rId46"/>
    <p:sldId id="433" r:id="rId47"/>
    <p:sldId id="443" r:id="rId48"/>
    <p:sldId id="444" r:id="rId49"/>
    <p:sldId id="447" r:id="rId50"/>
    <p:sldId id="448" r:id="rId51"/>
    <p:sldId id="450" r:id="rId52"/>
    <p:sldId id="449" r:id="rId53"/>
    <p:sldId id="451" r:id="rId54"/>
    <p:sldId id="452" r:id="rId55"/>
    <p:sldId id="278" r:id="rId56"/>
    <p:sldId id="453" r:id="rId57"/>
    <p:sldId id="454" r:id="rId58"/>
    <p:sldId id="455" r:id="rId59"/>
    <p:sldId id="456" r:id="rId60"/>
    <p:sldId id="459" r:id="rId61"/>
    <p:sldId id="458" r:id="rId62"/>
    <p:sldId id="460" r:id="rId63"/>
    <p:sldId id="457" r:id="rId64"/>
    <p:sldId id="461" r:id="rId65"/>
    <p:sldId id="462" r:id="rId66"/>
  </p:sldIdLst>
  <p:sldSz cx="12192000" cy="6858000"/>
  <p:notesSz cx="6858000" cy="9144000"/>
  <p:defaultTextStyle>
    <a:defPPr>
      <a:defRPr lang="es-C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6A4"/>
    <a:srgbClr val="4F81BD"/>
    <a:srgbClr val="33CC33"/>
    <a:srgbClr val="376092"/>
    <a:srgbClr val="F79646"/>
    <a:srgbClr val="4BACC6"/>
    <a:srgbClr val="DEE7F3"/>
    <a:srgbClr val="95B3D7"/>
    <a:srgbClr val="E46C0A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499C1-5642-4A82-8875-439141B948B8}" v="1206" dt="2024-05-17T03:39:38.5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2996" autoAdjust="0"/>
  </p:normalViewPr>
  <p:slideViewPr>
    <p:cSldViewPr>
      <p:cViewPr varScale="1">
        <p:scale>
          <a:sx n="61" d="100"/>
          <a:sy n="61" d="100"/>
        </p:scale>
        <p:origin x="1440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3259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Felipe Giraldo Trujillo" userId="9e5f2ca0-ce69-4b78-85ca-b1c2743d385d" providerId="ADAL" clId="{227499C1-5642-4A82-8875-439141B948B8}"/>
    <pc:docChg chg="undo redo custSel addSld delSld modSld sldOrd">
      <pc:chgData name="Luis Felipe Giraldo Trujillo" userId="9e5f2ca0-ce69-4b78-85ca-b1c2743d385d" providerId="ADAL" clId="{227499C1-5642-4A82-8875-439141B948B8}" dt="2024-05-17T03:39:38.560" v="3420" actId="1076"/>
      <pc:docMkLst>
        <pc:docMk/>
      </pc:docMkLst>
      <pc:sldChg chg="modSp mod">
        <pc:chgData name="Luis Felipe Giraldo Trujillo" userId="9e5f2ca0-ce69-4b78-85ca-b1c2743d385d" providerId="ADAL" clId="{227499C1-5642-4A82-8875-439141B948B8}" dt="2024-05-17T01:08:15.706" v="1832" actId="20577"/>
        <pc:sldMkLst>
          <pc:docMk/>
          <pc:sldMk cId="3253868016" sldId="278"/>
        </pc:sldMkLst>
        <pc:spChg chg="mod">
          <ac:chgData name="Luis Felipe Giraldo Trujillo" userId="9e5f2ca0-ce69-4b78-85ca-b1c2743d385d" providerId="ADAL" clId="{227499C1-5642-4A82-8875-439141B948B8}" dt="2024-05-17T01:08:15.706" v="1832" actId="20577"/>
          <ac:spMkLst>
            <pc:docMk/>
            <pc:sldMk cId="3253868016" sldId="278"/>
            <ac:spMk id="3" creationId="{D4BF746B-24E5-42AB-B032-2A390C890D2B}"/>
          </ac:spMkLst>
        </pc:spChg>
      </pc:sldChg>
      <pc:sldChg chg="modSp">
        <pc:chgData name="Luis Felipe Giraldo Trujillo" userId="9e5f2ca0-ce69-4b78-85ca-b1c2743d385d" providerId="ADAL" clId="{227499C1-5642-4A82-8875-439141B948B8}" dt="2024-05-16T18:53:11.142" v="3" actId="1076"/>
        <pc:sldMkLst>
          <pc:docMk/>
          <pc:sldMk cId="436800846" sldId="288"/>
        </pc:sldMkLst>
        <pc:spChg chg="mod">
          <ac:chgData name="Luis Felipe Giraldo Trujillo" userId="9e5f2ca0-ce69-4b78-85ca-b1c2743d385d" providerId="ADAL" clId="{227499C1-5642-4A82-8875-439141B948B8}" dt="2024-05-16T18:53:11.142" v="3" actId="1076"/>
          <ac:spMkLst>
            <pc:docMk/>
            <pc:sldMk cId="436800846" sldId="288"/>
            <ac:spMk id="40" creationId="{52C38518-13BF-4BF2-B7D1-2939626C5F79}"/>
          </ac:spMkLst>
        </pc:spChg>
      </pc:sldChg>
      <pc:sldChg chg="del">
        <pc:chgData name="Luis Felipe Giraldo Trujillo" userId="9e5f2ca0-ce69-4b78-85ca-b1c2743d385d" providerId="ADAL" clId="{227499C1-5642-4A82-8875-439141B948B8}" dt="2024-05-17T02:20:09.962" v="3056" actId="47"/>
        <pc:sldMkLst>
          <pc:docMk/>
          <pc:sldMk cId="1262818195" sldId="325"/>
        </pc:sldMkLst>
      </pc:sldChg>
      <pc:sldChg chg="del">
        <pc:chgData name="Luis Felipe Giraldo Trujillo" userId="9e5f2ca0-ce69-4b78-85ca-b1c2743d385d" providerId="ADAL" clId="{227499C1-5642-4A82-8875-439141B948B8}" dt="2024-05-17T02:20:12.420" v="3057" actId="47"/>
        <pc:sldMkLst>
          <pc:docMk/>
          <pc:sldMk cId="3834395169" sldId="326"/>
        </pc:sldMkLst>
      </pc:sldChg>
      <pc:sldChg chg="del">
        <pc:chgData name="Luis Felipe Giraldo Trujillo" userId="9e5f2ca0-ce69-4b78-85ca-b1c2743d385d" providerId="ADAL" clId="{227499C1-5642-4A82-8875-439141B948B8}" dt="2024-05-17T02:18:29.832" v="3038" actId="47"/>
        <pc:sldMkLst>
          <pc:docMk/>
          <pc:sldMk cId="1948300264" sldId="327"/>
        </pc:sldMkLst>
      </pc:sldChg>
      <pc:sldChg chg="del">
        <pc:chgData name="Luis Felipe Giraldo Trujillo" userId="9e5f2ca0-ce69-4b78-85ca-b1c2743d385d" providerId="ADAL" clId="{227499C1-5642-4A82-8875-439141B948B8}" dt="2024-05-17T02:19:12.212" v="3052" actId="47"/>
        <pc:sldMkLst>
          <pc:docMk/>
          <pc:sldMk cId="2734571534" sldId="328"/>
        </pc:sldMkLst>
      </pc:sldChg>
      <pc:sldChg chg="del">
        <pc:chgData name="Luis Felipe Giraldo Trujillo" userId="9e5f2ca0-ce69-4b78-85ca-b1c2743d385d" providerId="ADAL" clId="{227499C1-5642-4A82-8875-439141B948B8}" dt="2024-05-17T02:19:15.349" v="3053" actId="47"/>
        <pc:sldMkLst>
          <pc:docMk/>
          <pc:sldMk cId="298285409" sldId="329"/>
        </pc:sldMkLst>
      </pc:sldChg>
      <pc:sldChg chg="addSp modSp del">
        <pc:chgData name="Luis Felipe Giraldo Trujillo" userId="9e5f2ca0-ce69-4b78-85ca-b1c2743d385d" providerId="ADAL" clId="{227499C1-5642-4A82-8875-439141B948B8}" dt="2024-05-16T23:12:29.807" v="1636" actId="47"/>
        <pc:sldMkLst>
          <pc:docMk/>
          <pc:sldMk cId="307579862" sldId="331"/>
        </pc:sldMkLst>
        <pc:picChg chg="add mod">
          <ac:chgData name="Luis Felipe Giraldo Trujillo" userId="9e5f2ca0-ce69-4b78-85ca-b1c2743d385d" providerId="ADAL" clId="{227499C1-5642-4A82-8875-439141B948B8}" dt="2024-05-16T23:02:21.496" v="1474" actId="571"/>
          <ac:picMkLst>
            <pc:docMk/>
            <pc:sldMk cId="307579862" sldId="331"/>
            <ac:picMk id="2" creationId="{49EF56D9-98B7-BF01-BC16-B39E3ADFF191}"/>
          </ac:picMkLst>
        </pc:picChg>
        <pc:picChg chg="add mod">
          <ac:chgData name="Luis Felipe Giraldo Trujillo" userId="9e5f2ca0-ce69-4b78-85ca-b1c2743d385d" providerId="ADAL" clId="{227499C1-5642-4A82-8875-439141B948B8}" dt="2024-05-16T23:02:21.496" v="1474" actId="571"/>
          <ac:picMkLst>
            <pc:docMk/>
            <pc:sldMk cId="307579862" sldId="331"/>
            <ac:picMk id="5" creationId="{6CD07456-03E0-885A-6A03-5F458EA115AE}"/>
          </ac:picMkLst>
        </pc:picChg>
      </pc:sldChg>
      <pc:sldChg chg="del">
        <pc:chgData name="Luis Felipe Giraldo Trujillo" userId="9e5f2ca0-ce69-4b78-85ca-b1c2743d385d" providerId="ADAL" clId="{227499C1-5642-4A82-8875-439141B948B8}" dt="2024-05-16T23:12:31.449" v="1637" actId="47"/>
        <pc:sldMkLst>
          <pc:docMk/>
          <pc:sldMk cId="3461328765" sldId="332"/>
        </pc:sldMkLst>
      </pc:sldChg>
      <pc:sldChg chg="del ord">
        <pc:chgData name="Luis Felipe Giraldo Trujillo" userId="9e5f2ca0-ce69-4b78-85ca-b1c2743d385d" providerId="ADAL" clId="{227499C1-5642-4A82-8875-439141B948B8}" dt="2024-05-16T23:05:28.111" v="1539" actId="47"/>
        <pc:sldMkLst>
          <pc:docMk/>
          <pc:sldMk cId="1720275857" sldId="333"/>
        </pc:sldMkLst>
      </pc:sldChg>
      <pc:sldChg chg="del">
        <pc:chgData name="Luis Felipe Giraldo Trujillo" userId="9e5f2ca0-ce69-4b78-85ca-b1c2743d385d" providerId="ADAL" clId="{227499C1-5642-4A82-8875-439141B948B8}" dt="2024-05-16T23:12:32.908" v="1638" actId="47"/>
        <pc:sldMkLst>
          <pc:docMk/>
          <pc:sldMk cId="1515348668" sldId="335"/>
        </pc:sldMkLst>
      </pc:sldChg>
      <pc:sldChg chg="del">
        <pc:chgData name="Luis Felipe Giraldo Trujillo" userId="9e5f2ca0-ce69-4b78-85ca-b1c2743d385d" providerId="ADAL" clId="{227499C1-5642-4A82-8875-439141B948B8}" dt="2024-05-17T02:19:28.897" v="3055" actId="47"/>
        <pc:sldMkLst>
          <pc:docMk/>
          <pc:sldMk cId="3808403356" sldId="421"/>
        </pc:sldMkLst>
      </pc:sldChg>
      <pc:sldChg chg="modSp mod">
        <pc:chgData name="Luis Felipe Giraldo Trujillo" userId="9e5f2ca0-ce69-4b78-85ca-b1c2743d385d" providerId="ADAL" clId="{227499C1-5642-4A82-8875-439141B948B8}" dt="2024-05-16T18:39:28.823" v="2" actId="1076"/>
        <pc:sldMkLst>
          <pc:docMk/>
          <pc:sldMk cId="1433522627" sldId="423"/>
        </pc:sldMkLst>
        <pc:spChg chg="mod">
          <ac:chgData name="Luis Felipe Giraldo Trujillo" userId="9e5f2ca0-ce69-4b78-85ca-b1c2743d385d" providerId="ADAL" clId="{227499C1-5642-4A82-8875-439141B948B8}" dt="2024-05-16T18:39:28.823" v="2" actId="1076"/>
          <ac:spMkLst>
            <pc:docMk/>
            <pc:sldMk cId="1433522627" sldId="423"/>
            <ac:spMk id="3" creationId="{D7755BD3-6E02-3EAE-D862-591694975644}"/>
          </ac:spMkLst>
        </pc:spChg>
      </pc:sldChg>
      <pc:sldChg chg="modSp mod">
        <pc:chgData name="Luis Felipe Giraldo Trujillo" userId="9e5f2ca0-ce69-4b78-85ca-b1c2743d385d" providerId="ADAL" clId="{227499C1-5642-4A82-8875-439141B948B8}" dt="2024-05-16T18:55:00.981" v="6" actId="6549"/>
        <pc:sldMkLst>
          <pc:docMk/>
          <pc:sldMk cId="1468251094" sldId="433"/>
        </pc:sldMkLst>
        <pc:spChg chg="mod">
          <ac:chgData name="Luis Felipe Giraldo Trujillo" userId="9e5f2ca0-ce69-4b78-85ca-b1c2743d385d" providerId="ADAL" clId="{227499C1-5642-4A82-8875-439141B948B8}" dt="2024-05-16T18:55:00.981" v="6" actId="6549"/>
          <ac:spMkLst>
            <pc:docMk/>
            <pc:sldMk cId="1468251094" sldId="433"/>
            <ac:spMk id="4" creationId="{C4A59991-1E3D-0FD1-8A82-DB574D3D4763}"/>
          </ac:spMkLst>
        </pc:spChg>
      </pc:sldChg>
      <pc:sldChg chg="modSp mod">
        <pc:chgData name="Luis Felipe Giraldo Trujillo" userId="9e5f2ca0-ce69-4b78-85ca-b1c2743d385d" providerId="ADAL" clId="{227499C1-5642-4A82-8875-439141B948B8}" dt="2024-05-16T18:39:07.455" v="0" actId="6549"/>
        <pc:sldMkLst>
          <pc:docMk/>
          <pc:sldMk cId="1767559807" sldId="441"/>
        </pc:sldMkLst>
        <pc:spChg chg="mod">
          <ac:chgData name="Luis Felipe Giraldo Trujillo" userId="9e5f2ca0-ce69-4b78-85ca-b1c2743d385d" providerId="ADAL" clId="{227499C1-5642-4A82-8875-439141B948B8}" dt="2024-05-16T18:39:07.455" v="0" actId="6549"/>
          <ac:spMkLst>
            <pc:docMk/>
            <pc:sldMk cId="1767559807" sldId="441"/>
            <ac:spMk id="6" creationId="{2540378A-534F-2708-0378-229DE4D2B207}"/>
          </ac:spMkLst>
        </pc:spChg>
      </pc:sldChg>
      <pc:sldChg chg="modSp mod">
        <pc:chgData name="Luis Felipe Giraldo Trujillo" userId="9e5f2ca0-ce69-4b78-85ca-b1c2743d385d" providerId="ADAL" clId="{227499C1-5642-4A82-8875-439141B948B8}" dt="2024-05-16T18:39:12.884" v="1" actId="6549"/>
        <pc:sldMkLst>
          <pc:docMk/>
          <pc:sldMk cId="1549380417" sldId="442"/>
        </pc:sldMkLst>
        <pc:spChg chg="mod">
          <ac:chgData name="Luis Felipe Giraldo Trujillo" userId="9e5f2ca0-ce69-4b78-85ca-b1c2743d385d" providerId="ADAL" clId="{227499C1-5642-4A82-8875-439141B948B8}" dt="2024-05-16T18:39:12.884" v="1" actId="6549"/>
          <ac:spMkLst>
            <pc:docMk/>
            <pc:sldMk cId="1549380417" sldId="442"/>
            <ac:spMk id="5" creationId="{1BCCDEF0-F9C6-DB86-BDDD-61A2A90F9C4F}"/>
          </ac:spMkLst>
        </pc:spChg>
      </pc:sldChg>
      <pc:sldChg chg="modSp mod modAnim">
        <pc:chgData name="Luis Felipe Giraldo Trujillo" userId="9e5f2ca0-ce69-4b78-85ca-b1c2743d385d" providerId="ADAL" clId="{227499C1-5642-4A82-8875-439141B948B8}" dt="2024-05-16T21:36:43.938" v="308"/>
        <pc:sldMkLst>
          <pc:docMk/>
          <pc:sldMk cId="3898053359" sldId="443"/>
        </pc:sldMkLst>
        <pc:spChg chg="mod">
          <ac:chgData name="Luis Felipe Giraldo Trujillo" userId="9e5f2ca0-ce69-4b78-85ca-b1c2743d385d" providerId="ADAL" clId="{227499C1-5642-4A82-8875-439141B948B8}" dt="2024-05-16T21:33:47.750" v="249" actId="20577"/>
          <ac:spMkLst>
            <pc:docMk/>
            <pc:sldMk cId="3898053359" sldId="443"/>
            <ac:spMk id="118" creationId="{1F9DDDC2-1D24-1C3F-2CB5-2AB697192647}"/>
          </ac:spMkLst>
        </pc:spChg>
        <pc:graphicFrameChg chg="mod modGraphic">
          <ac:chgData name="Luis Felipe Giraldo Trujillo" userId="9e5f2ca0-ce69-4b78-85ca-b1c2743d385d" providerId="ADAL" clId="{227499C1-5642-4A82-8875-439141B948B8}" dt="2024-05-16T21:34:01.225" v="250" actId="20577"/>
          <ac:graphicFrameMkLst>
            <pc:docMk/>
            <pc:sldMk cId="3898053359" sldId="443"/>
            <ac:graphicFrameMk id="111" creationId="{326BCE76-960D-F3E9-3FDA-A46CB77483C7}"/>
          </ac:graphicFrameMkLst>
        </pc:graphicFrameChg>
      </pc:sldChg>
      <pc:sldChg chg="addSp delSp modSp mod ord">
        <pc:chgData name="Luis Felipe Giraldo Trujillo" userId="9e5f2ca0-ce69-4b78-85ca-b1c2743d385d" providerId="ADAL" clId="{227499C1-5642-4A82-8875-439141B948B8}" dt="2024-05-16T23:05:37.649" v="1541" actId="6549"/>
        <pc:sldMkLst>
          <pc:docMk/>
          <pc:sldMk cId="2300030181" sldId="444"/>
        </pc:sldMkLst>
        <pc:spChg chg="mod">
          <ac:chgData name="Luis Felipe Giraldo Trujillo" userId="9e5f2ca0-ce69-4b78-85ca-b1c2743d385d" providerId="ADAL" clId="{227499C1-5642-4A82-8875-439141B948B8}" dt="2024-05-16T23:05:37.649" v="1541" actId="6549"/>
          <ac:spMkLst>
            <pc:docMk/>
            <pc:sldMk cId="2300030181" sldId="444"/>
            <ac:spMk id="8" creationId="{3407D0DD-CE19-B15E-90FA-4039D6944921}"/>
          </ac:spMkLst>
        </pc:spChg>
        <pc:picChg chg="add mod">
          <ac:chgData name="Luis Felipe Giraldo Trujillo" userId="9e5f2ca0-ce69-4b78-85ca-b1c2743d385d" providerId="ADAL" clId="{227499C1-5642-4A82-8875-439141B948B8}" dt="2024-05-16T21:57:03.092" v="429" actId="1076"/>
          <ac:picMkLst>
            <pc:docMk/>
            <pc:sldMk cId="2300030181" sldId="444"/>
            <ac:picMk id="3" creationId="{F99E3E63-E940-1EB6-DB44-2DFFF63043AA}"/>
          </ac:picMkLst>
        </pc:picChg>
        <pc:picChg chg="add mod">
          <ac:chgData name="Luis Felipe Giraldo Trujillo" userId="9e5f2ca0-ce69-4b78-85ca-b1c2743d385d" providerId="ADAL" clId="{227499C1-5642-4A82-8875-439141B948B8}" dt="2024-05-16T21:57:08.870" v="433" actId="1076"/>
          <ac:picMkLst>
            <pc:docMk/>
            <pc:sldMk cId="2300030181" sldId="444"/>
            <ac:picMk id="4" creationId="{2948B6D9-96BD-5C1D-1C78-6C45756A4B2C}"/>
          </ac:picMkLst>
        </pc:picChg>
        <pc:picChg chg="del">
          <ac:chgData name="Luis Felipe Giraldo Trujillo" userId="9e5f2ca0-ce69-4b78-85ca-b1c2743d385d" providerId="ADAL" clId="{227499C1-5642-4A82-8875-439141B948B8}" dt="2024-05-16T21:46:36.879" v="369" actId="478"/>
          <ac:picMkLst>
            <pc:docMk/>
            <pc:sldMk cId="2300030181" sldId="444"/>
            <ac:picMk id="5" creationId="{1A26F4A9-045F-097F-25AB-A9BDBBC7B030}"/>
          </ac:picMkLst>
        </pc:picChg>
        <pc:picChg chg="add mod">
          <ac:chgData name="Luis Felipe Giraldo Trujillo" userId="9e5f2ca0-ce69-4b78-85ca-b1c2743d385d" providerId="ADAL" clId="{227499C1-5642-4A82-8875-439141B948B8}" dt="2024-05-16T21:57:04.137" v="430" actId="1076"/>
          <ac:picMkLst>
            <pc:docMk/>
            <pc:sldMk cId="2300030181" sldId="444"/>
            <ac:picMk id="1026" creationId="{87FF1951-A210-6069-EFF7-8804D6C18E75}"/>
          </ac:picMkLst>
        </pc:picChg>
        <pc:picChg chg="mod">
          <ac:chgData name="Luis Felipe Giraldo Trujillo" userId="9e5f2ca0-ce69-4b78-85ca-b1c2743d385d" providerId="ADAL" clId="{227499C1-5642-4A82-8875-439141B948B8}" dt="2024-05-16T21:55:33.018" v="421" actId="1076"/>
          <ac:picMkLst>
            <pc:docMk/>
            <pc:sldMk cId="2300030181" sldId="444"/>
            <ac:picMk id="3074" creationId="{34570BF2-90EC-CAB4-70AE-99B4A7FAA656}"/>
          </ac:picMkLst>
        </pc:picChg>
      </pc:sldChg>
      <pc:sldChg chg="del">
        <pc:chgData name="Luis Felipe Giraldo Trujillo" userId="9e5f2ca0-ce69-4b78-85ca-b1c2743d385d" providerId="ADAL" clId="{227499C1-5642-4A82-8875-439141B948B8}" dt="2024-05-17T02:19:20.543" v="3054" actId="47"/>
        <pc:sldMkLst>
          <pc:docMk/>
          <pc:sldMk cId="1612371868" sldId="445"/>
        </pc:sldMkLst>
      </pc:sldChg>
      <pc:sldChg chg="del">
        <pc:chgData name="Luis Felipe Giraldo Trujillo" userId="9e5f2ca0-ce69-4b78-85ca-b1c2743d385d" providerId="ADAL" clId="{227499C1-5642-4A82-8875-439141B948B8}" dt="2024-05-16T23:05:53.804" v="1542" actId="47"/>
        <pc:sldMkLst>
          <pc:docMk/>
          <pc:sldMk cId="1570903224" sldId="446"/>
        </pc:sldMkLst>
      </pc:sldChg>
      <pc:sldChg chg="addSp delSp modSp add mod ord modAnim">
        <pc:chgData name="Luis Felipe Giraldo Trujillo" userId="9e5f2ca0-ce69-4b78-85ca-b1c2743d385d" providerId="ADAL" clId="{227499C1-5642-4A82-8875-439141B948B8}" dt="2024-05-16T22:51:17.386" v="1234" actId="1076"/>
        <pc:sldMkLst>
          <pc:docMk/>
          <pc:sldMk cId="3187644109" sldId="447"/>
        </pc:sldMkLst>
        <pc:spChg chg="add">
          <ac:chgData name="Luis Felipe Giraldo Trujillo" userId="9e5f2ca0-ce69-4b78-85ca-b1c2743d385d" providerId="ADAL" clId="{227499C1-5642-4A82-8875-439141B948B8}" dt="2024-05-16T22:24:37.430" v="645"/>
          <ac:spMkLst>
            <pc:docMk/>
            <pc:sldMk cId="3187644109" sldId="447"/>
            <ac:spMk id="6" creationId="{9F73D5AE-3243-A097-A017-BA0DAE812C10}"/>
          </ac:spMkLst>
        </pc:spChg>
        <pc:spChg chg="mod">
          <ac:chgData name="Luis Felipe Giraldo Trujillo" userId="9e5f2ca0-ce69-4b78-85ca-b1c2743d385d" providerId="ADAL" clId="{227499C1-5642-4A82-8875-439141B948B8}" dt="2024-05-16T22:51:14.668" v="1232" actId="20577"/>
          <ac:spMkLst>
            <pc:docMk/>
            <pc:sldMk cId="3187644109" sldId="447"/>
            <ac:spMk id="8" creationId="{3407D0DD-CE19-B15E-90FA-4039D6944921}"/>
          </ac:spMkLst>
        </pc:spChg>
        <pc:picChg chg="add mod">
          <ac:chgData name="Luis Felipe Giraldo Trujillo" userId="9e5f2ca0-ce69-4b78-85ca-b1c2743d385d" providerId="ADAL" clId="{227499C1-5642-4A82-8875-439141B948B8}" dt="2024-05-16T22:50:02.898" v="1140" actId="1076"/>
          <ac:picMkLst>
            <pc:docMk/>
            <pc:sldMk cId="3187644109" sldId="447"/>
            <ac:picMk id="3" creationId="{58F248D1-5559-F339-10EF-1BBC94212E97}"/>
          </ac:picMkLst>
        </pc:picChg>
        <pc:picChg chg="add mod">
          <ac:chgData name="Luis Felipe Giraldo Trujillo" userId="9e5f2ca0-ce69-4b78-85ca-b1c2743d385d" providerId="ADAL" clId="{227499C1-5642-4A82-8875-439141B948B8}" dt="2024-05-16T22:50:04.914" v="1141" actId="1076"/>
          <ac:picMkLst>
            <pc:docMk/>
            <pc:sldMk cId="3187644109" sldId="447"/>
            <ac:picMk id="4" creationId="{28A00E6F-F230-E4A8-C9DA-E507536C3DB0}"/>
          </ac:picMkLst>
        </pc:picChg>
        <pc:picChg chg="del mod">
          <ac:chgData name="Luis Felipe Giraldo Trujillo" userId="9e5f2ca0-ce69-4b78-85ca-b1c2743d385d" providerId="ADAL" clId="{227499C1-5642-4A82-8875-439141B948B8}" dt="2024-05-16T22:17:19.124" v="499" actId="478"/>
          <ac:picMkLst>
            <pc:docMk/>
            <pc:sldMk cId="3187644109" sldId="447"/>
            <ac:picMk id="5" creationId="{1A26F4A9-045F-097F-25AB-A9BDBBC7B030}"/>
          </ac:picMkLst>
        </pc:picChg>
        <pc:picChg chg="add mod">
          <ac:chgData name="Luis Felipe Giraldo Trujillo" userId="9e5f2ca0-ce69-4b78-85ca-b1c2743d385d" providerId="ADAL" clId="{227499C1-5642-4A82-8875-439141B948B8}" dt="2024-05-16T22:51:16.360" v="1233" actId="1076"/>
          <ac:picMkLst>
            <pc:docMk/>
            <pc:sldMk cId="3187644109" sldId="447"/>
            <ac:picMk id="2050" creationId="{59F1DCA1-6B17-4D8C-E3BD-BB250B9E7D1B}"/>
          </ac:picMkLst>
        </pc:picChg>
        <pc:picChg chg="del">
          <ac:chgData name="Luis Felipe Giraldo Trujillo" userId="9e5f2ca0-ce69-4b78-85ca-b1c2743d385d" providerId="ADAL" clId="{227499C1-5642-4A82-8875-439141B948B8}" dt="2024-05-16T22:17:19.657" v="500" actId="478"/>
          <ac:picMkLst>
            <pc:docMk/>
            <pc:sldMk cId="3187644109" sldId="447"/>
            <ac:picMk id="3074" creationId="{34570BF2-90EC-CAB4-70AE-99B4A7FAA656}"/>
          </ac:picMkLst>
        </pc:picChg>
        <pc:picChg chg="add mod">
          <ac:chgData name="Luis Felipe Giraldo Trujillo" userId="9e5f2ca0-ce69-4b78-85ca-b1c2743d385d" providerId="ADAL" clId="{227499C1-5642-4A82-8875-439141B948B8}" dt="2024-05-16T22:50:05.767" v="1142" actId="1076"/>
          <ac:picMkLst>
            <pc:docMk/>
            <pc:sldMk cId="3187644109" sldId="447"/>
            <ac:picMk id="3076" creationId="{E6309269-AF90-FA49-C005-DC2956B40C2E}"/>
          </ac:picMkLst>
        </pc:picChg>
        <pc:picChg chg="add mod">
          <ac:chgData name="Luis Felipe Giraldo Trujillo" userId="9e5f2ca0-ce69-4b78-85ca-b1c2743d385d" providerId="ADAL" clId="{227499C1-5642-4A82-8875-439141B948B8}" dt="2024-05-16T22:50:00.591" v="1138" actId="1076"/>
          <ac:picMkLst>
            <pc:docMk/>
            <pc:sldMk cId="3187644109" sldId="447"/>
            <ac:picMk id="3080" creationId="{467948B6-2C97-0AA1-7A5F-9A86A3DF58D8}"/>
          </ac:picMkLst>
        </pc:picChg>
        <pc:picChg chg="add mod">
          <ac:chgData name="Luis Felipe Giraldo Trujillo" userId="9e5f2ca0-ce69-4b78-85ca-b1c2743d385d" providerId="ADAL" clId="{227499C1-5642-4A82-8875-439141B948B8}" dt="2024-05-16T22:50:01.698" v="1139" actId="1076"/>
          <ac:picMkLst>
            <pc:docMk/>
            <pc:sldMk cId="3187644109" sldId="447"/>
            <ac:picMk id="3082" creationId="{F79723A0-A55B-0E3F-6D8C-AA6BB4509A9A}"/>
          </ac:picMkLst>
        </pc:picChg>
        <pc:picChg chg="add del mod">
          <ac:chgData name="Luis Felipe Giraldo Trujillo" userId="9e5f2ca0-ce69-4b78-85ca-b1c2743d385d" providerId="ADAL" clId="{227499C1-5642-4A82-8875-439141B948B8}" dt="2024-05-16T22:27:47.219" v="691" actId="478"/>
          <ac:picMkLst>
            <pc:docMk/>
            <pc:sldMk cId="3187644109" sldId="447"/>
            <ac:picMk id="3084" creationId="{3D42CD79-AA82-A948-43F3-60EB8BC9CDB4}"/>
          </ac:picMkLst>
        </pc:picChg>
        <pc:picChg chg="add mod">
          <ac:chgData name="Luis Felipe Giraldo Trujillo" userId="9e5f2ca0-ce69-4b78-85ca-b1c2743d385d" providerId="ADAL" clId="{227499C1-5642-4A82-8875-439141B948B8}" dt="2024-05-16T22:50:09.580" v="1144" actId="1076"/>
          <ac:picMkLst>
            <pc:docMk/>
            <pc:sldMk cId="3187644109" sldId="447"/>
            <ac:picMk id="3086" creationId="{89DAF8EB-F4EB-1E97-F892-782E55AAE908}"/>
          </ac:picMkLst>
        </pc:picChg>
        <pc:picChg chg="add mod">
          <ac:chgData name="Luis Felipe Giraldo Trujillo" userId="9e5f2ca0-ce69-4b78-85ca-b1c2743d385d" providerId="ADAL" clId="{227499C1-5642-4A82-8875-439141B948B8}" dt="2024-05-16T22:50:07.016" v="1143" actId="1076"/>
          <ac:picMkLst>
            <pc:docMk/>
            <pc:sldMk cId="3187644109" sldId="447"/>
            <ac:picMk id="3088" creationId="{9851C0EF-6650-1473-A567-660EE274587A}"/>
          </ac:picMkLst>
        </pc:picChg>
        <pc:picChg chg="add mod">
          <ac:chgData name="Luis Felipe Giraldo Trujillo" userId="9e5f2ca0-ce69-4b78-85ca-b1c2743d385d" providerId="ADAL" clId="{227499C1-5642-4A82-8875-439141B948B8}" dt="2024-05-16T22:51:17.386" v="1234" actId="1076"/>
          <ac:picMkLst>
            <pc:docMk/>
            <pc:sldMk cId="3187644109" sldId="447"/>
            <ac:picMk id="3090" creationId="{6CE0DC65-9072-BADF-2CAD-DF6ABA96FB7A}"/>
          </ac:picMkLst>
        </pc:picChg>
      </pc:sldChg>
      <pc:sldChg chg="addSp delSp modSp add mod modAnim">
        <pc:chgData name="Luis Felipe Giraldo Trujillo" userId="9e5f2ca0-ce69-4b78-85ca-b1c2743d385d" providerId="ADAL" clId="{227499C1-5642-4A82-8875-439141B948B8}" dt="2024-05-16T22:56:25.360" v="1261"/>
        <pc:sldMkLst>
          <pc:docMk/>
          <pc:sldMk cId="166541403" sldId="448"/>
        </pc:sldMkLst>
        <pc:spChg chg="mod">
          <ac:chgData name="Luis Felipe Giraldo Trujillo" userId="9e5f2ca0-ce69-4b78-85ca-b1c2743d385d" providerId="ADAL" clId="{227499C1-5642-4A82-8875-439141B948B8}" dt="2024-05-16T22:55:21.513" v="1247" actId="20577"/>
          <ac:spMkLst>
            <pc:docMk/>
            <pc:sldMk cId="166541403" sldId="448"/>
            <ac:spMk id="8" creationId="{3407D0DD-CE19-B15E-90FA-4039D6944921}"/>
          </ac:spMkLst>
        </pc:spChg>
        <pc:picChg chg="mod">
          <ac:chgData name="Luis Felipe Giraldo Trujillo" userId="9e5f2ca0-ce69-4b78-85ca-b1c2743d385d" providerId="ADAL" clId="{227499C1-5642-4A82-8875-439141B948B8}" dt="2024-05-16T22:47:17.033" v="1108" actId="1076"/>
          <ac:picMkLst>
            <pc:docMk/>
            <pc:sldMk cId="166541403" sldId="448"/>
            <ac:picMk id="5" creationId="{1A26F4A9-045F-097F-25AB-A9BDBBC7B030}"/>
          </ac:picMkLst>
        </pc:picChg>
        <pc:picChg chg="add del mod">
          <ac:chgData name="Luis Felipe Giraldo Trujillo" userId="9e5f2ca0-ce69-4b78-85ca-b1c2743d385d" providerId="ADAL" clId="{227499C1-5642-4A82-8875-439141B948B8}" dt="2024-05-16T22:49:49.570" v="1134" actId="21"/>
          <ac:picMkLst>
            <pc:docMk/>
            <pc:sldMk cId="166541403" sldId="448"/>
            <ac:picMk id="2050" creationId="{59F1DCA1-6B17-4D8C-E3BD-BB250B9E7D1B}"/>
          </ac:picMkLst>
        </pc:picChg>
        <pc:picChg chg="add del mod">
          <ac:chgData name="Luis Felipe Giraldo Trujillo" userId="9e5f2ca0-ce69-4b78-85ca-b1c2743d385d" providerId="ADAL" clId="{227499C1-5642-4A82-8875-439141B948B8}" dt="2024-05-16T22:45:20.893" v="1050" actId="478"/>
          <ac:picMkLst>
            <pc:docMk/>
            <pc:sldMk cId="166541403" sldId="448"/>
            <ac:picMk id="2052" creationId="{F3C9DDBA-45C4-3447-F819-70F199DF05FF}"/>
          </ac:picMkLst>
        </pc:picChg>
        <pc:picChg chg="add mod">
          <ac:chgData name="Luis Felipe Giraldo Trujillo" userId="9e5f2ca0-ce69-4b78-85ca-b1c2743d385d" providerId="ADAL" clId="{227499C1-5642-4A82-8875-439141B948B8}" dt="2024-05-16T22:46:02.082" v="1066" actId="1076"/>
          <ac:picMkLst>
            <pc:docMk/>
            <pc:sldMk cId="166541403" sldId="448"/>
            <ac:picMk id="2054" creationId="{519B9A55-5529-DC3D-7B4F-80408076DA62}"/>
          </ac:picMkLst>
        </pc:picChg>
        <pc:picChg chg="add mod">
          <ac:chgData name="Luis Felipe Giraldo Trujillo" userId="9e5f2ca0-ce69-4b78-85ca-b1c2743d385d" providerId="ADAL" clId="{227499C1-5642-4A82-8875-439141B948B8}" dt="2024-05-16T22:48:11.663" v="1126" actId="1076"/>
          <ac:picMkLst>
            <pc:docMk/>
            <pc:sldMk cId="166541403" sldId="448"/>
            <ac:picMk id="2056" creationId="{31318841-DC95-15FC-5966-F6E1EAA6389E}"/>
          </ac:picMkLst>
        </pc:picChg>
        <pc:picChg chg="add mod">
          <ac:chgData name="Luis Felipe Giraldo Trujillo" userId="9e5f2ca0-ce69-4b78-85ca-b1c2743d385d" providerId="ADAL" clId="{227499C1-5642-4A82-8875-439141B948B8}" dt="2024-05-16T22:47:21.968" v="1112" actId="1076"/>
          <ac:picMkLst>
            <pc:docMk/>
            <pc:sldMk cId="166541403" sldId="448"/>
            <ac:picMk id="2058" creationId="{69F6917D-83D3-F5B1-DDC9-D3A73DCB305F}"/>
          </ac:picMkLst>
        </pc:picChg>
        <pc:picChg chg="add mod">
          <ac:chgData name="Luis Felipe Giraldo Trujillo" userId="9e5f2ca0-ce69-4b78-85ca-b1c2743d385d" providerId="ADAL" clId="{227499C1-5642-4A82-8875-439141B948B8}" dt="2024-05-16T22:48:13.301" v="1127" actId="1076"/>
          <ac:picMkLst>
            <pc:docMk/>
            <pc:sldMk cId="166541403" sldId="448"/>
            <ac:picMk id="2060" creationId="{C7F0692F-C1F9-40B9-6793-8A08F4AFB690}"/>
          </ac:picMkLst>
        </pc:picChg>
        <pc:picChg chg="mod">
          <ac:chgData name="Luis Felipe Giraldo Trujillo" userId="9e5f2ca0-ce69-4b78-85ca-b1c2743d385d" providerId="ADAL" clId="{227499C1-5642-4A82-8875-439141B948B8}" dt="2024-05-16T22:45:45.812" v="1060" actId="1076"/>
          <ac:picMkLst>
            <pc:docMk/>
            <pc:sldMk cId="166541403" sldId="448"/>
            <ac:picMk id="3074" creationId="{34570BF2-90EC-CAB4-70AE-99B4A7FAA656}"/>
          </ac:picMkLst>
        </pc:picChg>
      </pc:sldChg>
      <pc:sldChg chg="addSp delSp modSp add mod ord modAnim">
        <pc:chgData name="Luis Felipe Giraldo Trujillo" userId="9e5f2ca0-ce69-4b78-85ca-b1c2743d385d" providerId="ADAL" clId="{227499C1-5642-4A82-8875-439141B948B8}" dt="2024-05-17T01:04:06.491" v="1755" actId="1076"/>
        <pc:sldMkLst>
          <pc:docMk/>
          <pc:sldMk cId="2534073701" sldId="449"/>
        </pc:sldMkLst>
        <pc:spChg chg="add del mod">
          <ac:chgData name="Luis Felipe Giraldo Trujillo" userId="9e5f2ca0-ce69-4b78-85ca-b1c2743d385d" providerId="ADAL" clId="{227499C1-5642-4A82-8875-439141B948B8}" dt="2024-05-16T22:59:08.183" v="1323" actId="478"/>
          <ac:spMkLst>
            <pc:docMk/>
            <pc:sldMk cId="2534073701" sldId="449"/>
            <ac:spMk id="4" creationId="{5929E293-CCA4-54D4-3303-FAC35D0D92D3}"/>
          </ac:spMkLst>
        </pc:spChg>
        <pc:spChg chg="mod">
          <ac:chgData name="Luis Felipe Giraldo Trujillo" userId="9e5f2ca0-ce69-4b78-85ca-b1c2743d385d" providerId="ADAL" clId="{227499C1-5642-4A82-8875-439141B948B8}" dt="2024-05-17T01:04:06.491" v="1755" actId="1076"/>
          <ac:spMkLst>
            <pc:docMk/>
            <pc:sldMk cId="2534073701" sldId="449"/>
            <ac:spMk id="8" creationId="{3407D0DD-CE19-B15E-90FA-4039D6944921}"/>
          </ac:spMkLst>
        </pc:spChg>
        <pc:spChg chg="add del mod topLvl">
          <ac:chgData name="Luis Felipe Giraldo Trujillo" userId="9e5f2ca0-ce69-4b78-85ca-b1c2743d385d" providerId="ADAL" clId="{227499C1-5642-4A82-8875-439141B948B8}" dt="2024-05-16T23:06:32.942" v="1567" actId="478"/>
          <ac:spMkLst>
            <pc:docMk/>
            <pc:sldMk cId="2534073701" sldId="449"/>
            <ac:spMk id="9" creationId="{064CF6BA-AFB5-5F71-AD97-7E636688DFF1}"/>
          </ac:spMkLst>
        </pc:spChg>
        <pc:spChg chg="add del mod topLvl">
          <ac:chgData name="Luis Felipe Giraldo Trujillo" userId="9e5f2ca0-ce69-4b78-85ca-b1c2743d385d" providerId="ADAL" clId="{227499C1-5642-4A82-8875-439141B948B8}" dt="2024-05-16T23:06:32.942" v="1567" actId="478"/>
          <ac:spMkLst>
            <pc:docMk/>
            <pc:sldMk cId="2534073701" sldId="449"/>
            <ac:spMk id="10" creationId="{4874A630-E071-E871-4CA6-8E176A1DC326}"/>
          </ac:spMkLst>
        </pc:spChg>
        <pc:spChg chg="add del mod topLvl">
          <ac:chgData name="Luis Felipe Giraldo Trujillo" userId="9e5f2ca0-ce69-4b78-85ca-b1c2743d385d" providerId="ADAL" clId="{227499C1-5642-4A82-8875-439141B948B8}" dt="2024-05-16T23:06:32.942" v="1567" actId="478"/>
          <ac:spMkLst>
            <pc:docMk/>
            <pc:sldMk cId="2534073701" sldId="449"/>
            <ac:spMk id="12" creationId="{C85AA398-93FE-2DBB-61DE-1AB4720925AC}"/>
          </ac:spMkLst>
        </pc:spChg>
        <pc:spChg chg="add del mod topLvl">
          <ac:chgData name="Luis Felipe Giraldo Trujillo" userId="9e5f2ca0-ce69-4b78-85ca-b1c2743d385d" providerId="ADAL" clId="{227499C1-5642-4A82-8875-439141B948B8}" dt="2024-05-16T23:06:32.942" v="1567" actId="478"/>
          <ac:spMkLst>
            <pc:docMk/>
            <pc:sldMk cId="2534073701" sldId="449"/>
            <ac:spMk id="14" creationId="{7865AF83-9EC8-0C3F-926B-F3357E2F6BDC}"/>
          </ac:spMkLst>
        </pc:spChg>
        <pc:spChg chg="add del mod">
          <ac:chgData name="Luis Felipe Giraldo Trujillo" userId="9e5f2ca0-ce69-4b78-85ca-b1c2743d385d" providerId="ADAL" clId="{227499C1-5642-4A82-8875-439141B948B8}" dt="2024-05-16T23:10:30.233" v="1624" actId="478"/>
          <ac:spMkLst>
            <pc:docMk/>
            <pc:sldMk cId="2534073701" sldId="449"/>
            <ac:spMk id="18" creationId="{EB8FC68E-B00B-6E88-6B49-51AD2B8972B1}"/>
          </ac:spMkLst>
        </pc:spChg>
        <pc:spChg chg="add del mod">
          <ac:chgData name="Luis Felipe Giraldo Trujillo" userId="9e5f2ca0-ce69-4b78-85ca-b1c2743d385d" providerId="ADAL" clId="{227499C1-5642-4A82-8875-439141B948B8}" dt="2024-05-16T23:10:30.233" v="1624" actId="478"/>
          <ac:spMkLst>
            <pc:docMk/>
            <pc:sldMk cId="2534073701" sldId="449"/>
            <ac:spMk id="19" creationId="{B4ACBF1A-FF43-2208-7B1F-8F9AF0A20D08}"/>
          </ac:spMkLst>
        </pc:spChg>
        <pc:spChg chg="add mod">
          <ac:chgData name="Luis Felipe Giraldo Trujillo" userId="9e5f2ca0-ce69-4b78-85ca-b1c2743d385d" providerId="ADAL" clId="{227499C1-5642-4A82-8875-439141B948B8}" dt="2024-05-16T23:08:13.273" v="1602" actId="404"/>
          <ac:spMkLst>
            <pc:docMk/>
            <pc:sldMk cId="2534073701" sldId="449"/>
            <ac:spMk id="25" creationId="{F7AF4B4B-1621-F78F-0F2B-E63B0896EB64}"/>
          </ac:spMkLst>
        </pc:spChg>
        <pc:spChg chg="add mod">
          <ac:chgData name="Luis Felipe Giraldo Trujillo" userId="9e5f2ca0-ce69-4b78-85ca-b1c2743d385d" providerId="ADAL" clId="{227499C1-5642-4A82-8875-439141B948B8}" dt="2024-05-16T23:08:27.259" v="1607" actId="1076"/>
          <ac:spMkLst>
            <pc:docMk/>
            <pc:sldMk cId="2534073701" sldId="449"/>
            <ac:spMk id="27" creationId="{0A5C4281-6022-FA2F-F702-FC36481BCED9}"/>
          </ac:spMkLst>
        </pc:spChg>
        <pc:spChg chg="add mod">
          <ac:chgData name="Luis Felipe Giraldo Trujillo" userId="9e5f2ca0-ce69-4b78-85ca-b1c2743d385d" providerId="ADAL" clId="{227499C1-5642-4A82-8875-439141B948B8}" dt="2024-05-16T23:08:13.273" v="1602" actId="404"/>
          <ac:spMkLst>
            <pc:docMk/>
            <pc:sldMk cId="2534073701" sldId="449"/>
            <ac:spMk id="28" creationId="{4634C310-00D7-3FCD-802E-24631B01137B}"/>
          </ac:spMkLst>
        </pc:spChg>
        <pc:spChg chg="add mod">
          <ac:chgData name="Luis Felipe Giraldo Trujillo" userId="9e5f2ca0-ce69-4b78-85ca-b1c2743d385d" providerId="ADAL" clId="{227499C1-5642-4A82-8875-439141B948B8}" dt="2024-05-16T23:08:13.273" v="1602" actId="404"/>
          <ac:spMkLst>
            <pc:docMk/>
            <pc:sldMk cId="2534073701" sldId="449"/>
            <ac:spMk id="30" creationId="{4B39D6D8-06BD-7AD5-B4F3-D00D66E2A72B}"/>
          </ac:spMkLst>
        </pc:spChg>
        <pc:spChg chg="add mod">
          <ac:chgData name="Luis Felipe Giraldo Trujillo" userId="9e5f2ca0-ce69-4b78-85ca-b1c2743d385d" providerId="ADAL" clId="{227499C1-5642-4A82-8875-439141B948B8}" dt="2024-05-16T23:08:23.344" v="1606" actId="1076"/>
          <ac:spMkLst>
            <pc:docMk/>
            <pc:sldMk cId="2534073701" sldId="449"/>
            <ac:spMk id="31" creationId="{DD92D77B-D15D-6F67-A19D-7D8C9F667A64}"/>
          </ac:spMkLst>
        </pc:spChg>
        <pc:grpChg chg="add del mod">
          <ac:chgData name="Luis Felipe Giraldo Trujillo" userId="9e5f2ca0-ce69-4b78-85ca-b1c2743d385d" providerId="ADAL" clId="{227499C1-5642-4A82-8875-439141B948B8}" dt="2024-05-16T23:01:47.856" v="1465" actId="165"/>
          <ac:grpSpMkLst>
            <pc:docMk/>
            <pc:sldMk cId="2534073701" sldId="449"/>
            <ac:grpSpMk id="15" creationId="{A51614BF-BFFE-E00B-2239-71434A64F07B}"/>
          </ac:grpSpMkLst>
        </pc:grpChg>
        <pc:grpChg chg="add mod">
          <ac:chgData name="Luis Felipe Giraldo Trujillo" userId="9e5f2ca0-ce69-4b78-85ca-b1c2743d385d" providerId="ADAL" clId="{227499C1-5642-4A82-8875-439141B948B8}" dt="2024-05-16T23:08:18.056" v="1605" actId="1076"/>
          <ac:grpSpMkLst>
            <pc:docMk/>
            <pc:sldMk cId="2534073701" sldId="449"/>
            <ac:grpSpMk id="32" creationId="{3B0882C8-D125-0B6C-CF56-3493CD138445}"/>
          </ac:grpSpMkLst>
        </pc:grpChg>
        <pc:picChg chg="add del mod">
          <ac:chgData name="Luis Felipe Giraldo Trujillo" userId="9e5f2ca0-ce69-4b78-85ca-b1c2743d385d" providerId="ADAL" clId="{227499C1-5642-4A82-8875-439141B948B8}" dt="2024-05-16T23:06:32.942" v="1567" actId="478"/>
          <ac:picMkLst>
            <pc:docMk/>
            <pc:sldMk cId="2534073701" sldId="449"/>
            <ac:picMk id="3" creationId="{4035A8A0-1646-149E-8624-2846E3714C40}"/>
          </ac:picMkLst>
        </pc:picChg>
        <pc:picChg chg="del">
          <ac:chgData name="Luis Felipe Giraldo Trujillo" userId="9e5f2ca0-ce69-4b78-85ca-b1c2743d385d" providerId="ADAL" clId="{227499C1-5642-4A82-8875-439141B948B8}" dt="2024-05-16T22:58:51.627" v="1317" actId="478"/>
          <ac:picMkLst>
            <pc:docMk/>
            <pc:sldMk cId="2534073701" sldId="449"/>
            <ac:picMk id="5" creationId="{1A26F4A9-045F-097F-25AB-A9BDBBC7B030}"/>
          </ac:picMkLst>
        </pc:picChg>
        <pc:picChg chg="add del mod topLvl">
          <ac:chgData name="Luis Felipe Giraldo Trujillo" userId="9e5f2ca0-ce69-4b78-85ca-b1c2743d385d" providerId="ADAL" clId="{227499C1-5642-4A82-8875-439141B948B8}" dt="2024-05-16T23:06:32.942" v="1567" actId="478"/>
          <ac:picMkLst>
            <pc:docMk/>
            <pc:sldMk cId="2534073701" sldId="449"/>
            <ac:picMk id="6" creationId="{BFEC826C-3295-C935-BDAC-87D68C81C10E}"/>
          </ac:picMkLst>
        </pc:picChg>
        <pc:picChg chg="add del mod topLvl">
          <ac:chgData name="Luis Felipe Giraldo Trujillo" userId="9e5f2ca0-ce69-4b78-85ca-b1c2743d385d" providerId="ADAL" clId="{227499C1-5642-4A82-8875-439141B948B8}" dt="2024-05-16T23:06:32.942" v="1567" actId="478"/>
          <ac:picMkLst>
            <pc:docMk/>
            <pc:sldMk cId="2534073701" sldId="449"/>
            <ac:picMk id="7" creationId="{8D6CA4B7-AB43-1896-AE4F-C862085BCDC6}"/>
          </ac:picMkLst>
        </pc:picChg>
        <pc:picChg chg="add del mod topLvl">
          <ac:chgData name="Luis Felipe Giraldo Trujillo" userId="9e5f2ca0-ce69-4b78-85ca-b1c2743d385d" providerId="ADAL" clId="{227499C1-5642-4A82-8875-439141B948B8}" dt="2024-05-16T23:06:32.942" v="1567" actId="478"/>
          <ac:picMkLst>
            <pc:docMk/>
            <pc:sldMk cId="2534073701" sldId="449"/>
            <ac:picMk id="11" creationId="{1D8209AC-10E1-9BB1-8A68-4E01DB29E68C}"/>
          </ac:picMkLst>
        </pc:picChg>
        <pc:picChg chg="add del mod topLvl">
          <ac:chgData name="Luis Felipe Giraldo Trujillo" userId="9e5f2ca0-ce69-4b78-85ca-b1c2743d385d" providerId="ADAL" clId="{227499C1-5642-4A82-8875-439141B948B8}" dt="2024-05-16T23:06:32.942" v="1567" actId="478"/>
          <ac:picMkLst>
            <pc:docMk/>
            <pc:sldMk cId="2534073701" sldId="449"/>
            <ac:picMk id="13" creationId="{29CD08BF-E1D7-7638-31C1-A5FB9F48BFEC}"/>
          </ac:picMkLst>
        </pc:picChg>
        <pc:picChg chg="add mod">
          <ac:chgData name="Luis Felipe Giraldo Trujillo" userId="9e5f2ca0-ce69-4b78-85ca-b1c2743d385d" providerId="ADAL" clId="{227499C1-5642-4A82-8875-439141B948B8}" dt="2024-05-16T23:03:03.998" v="1489" actId="1076"/>
          <ac:picMkLst>
            <pc:docMk/>
            <pc:sldMk cId="2534073701" sldId="449"/>
            <ac:picMk id="16" creationId="{B54BB7DB-4794-D9A4-4344-EC57AB23F474}"/>
          </ac:picMkLst>
        </pc:picChg>
        <pc:picChg chg="add mod">
          <ac:chgData name="Luis Felipe Giraldo Trujillo" userId="9e5f2ca0-ce69-4b78-85ca-b1c2743d385d" providerId="ADAL" clId="{227499C1-5642-4A82-8875-439141B948B8}" dt="2024-05-16T23:02:53.370" v="1483"/>
          <ac:picMkLst>
            <pc:docMk/>
            <pc:sldMk cId="2534073701" sldId="449"/>
            <ac:picMk id="17" creationId="{2F69A9A2-FC31-DC49-39E1-84591F4B6128}"/>
          </ac:picMkLst>
        </pc:picChg>
        <pc:picChg chg="add del mod">
          <ac:chgData name="Luis Felipe Giraldo Trujillo" userId="9e5f2ca0-ce69-4b78-85ca-b1c2743d385d" providerId="ADAL" clId="{227499C1-5642-4A82-8875-439141B948B8}" dt="2024-05-16T23:10:30.233" v="1624" actId="478"/>
          <ac:picMkLst>
            <pc:docMk/>
            <pc:sldMk cId="2534073701" sldId="449"/>
            <ac:picMk id="20" creationId="{76F337EB-1229-886C-968D-EF5DB3AEF849}"/>
          </ac:picMkLst>
        </pc:picChg>
        <pc:picChg chg="add del mod">
          <ac:chgData name="Luis Felipe Giraldo Trujillo" userId="9e5f2ca0-ce69-4b78-85ca-b1c2743d385d" providerId="ADAL" clId="{227499C1-5642-4A82-8875-439141B948B8}" dt="2024-05-16T23:10:30.233" v="1624" actId="478"/>
          <ac:picMkLst>
            <pc:docMk/>
            <pc:sldMk cId="2534073701" sldId="449"/>
            <ac:picMk id="21" creationId="{351D1A4E-832D-8FFA-4243-6771F42553D2}"/>
          </ac:picMkLst>
        </pc:picChg>
        <pc:picChg chg="add mod">
          <ac:chgData name="Luis Felipe Giraldo Trujillo" userId="9e5f2ca0-ce69-4b78-85ca-b1c2743d385d" providerId="ADAL" clId="{227499C1-5642-4A82-8875-439141B948B8}" dt="2024-05-16T23:08:30.804" v="1608" actId="1076"/>
          <ac:picMkLst>
            <pc:docMk/>
            <pc:sldMk cId="2534073701" sldId="449"/>
            <ac:picMk id="22" creationId="{9211DC2F-3D40-C61B-BECA-1E2791D754FE}"/>
          </ac:picMkLst>
        </pc:picChg>
        <pc:picChg chg="add mod">
          <ac:chgData name="Luis Felipe Giraldo Trujillo" userId="9e5f2ca0-ce69-4b78-85ca-b1c2743d385d" providerId="ADAL" clId="{227499C1-5642-4A82-8875-439141B948B8}" dt="2024-05-16T23:08:04.437" v="1597" actId="164"/>
          <ac:picMkLst>
            <pc:docMk/>
            <pc:sldMk cId="2534073701" sldId="449"/>
            <ac:picMk id="23" creationId="{813BAF28-A49D-3BBF-1C09-282DE800843F}"/>
          </ac:picMkLst>
        </pc:picChg>
        <pc:picChg chg="add mod">
          <ac:chgData name="Luis Felipe Giraldo Trujillo" userId="9e5f2ca0-ce69-4b78-85ca-b1c2743d385d" providerId="ADAL" clId="{227499C1-5642-4A82-8875-439141B948B8}" dt="2024-05-16T23:08:04.437" v="1597" actId="164"/>
          <ac:picMkLst>
            <pc:docMk/>
            <pc:sldMk cId="2534073701" sldId="449"/>
            <ac:picMk id="24" creationId="{8B4D9D32-5D54-57F2-7B48-F45C7C3E3CBB}"/>
          </ac:picMkLst>
        </pc:picChg>
        <pc:picChg chg="add mod">
          <ac:chgData name="Luis Felipe Giraldo Trujillo" userId="9e5f2ca0-ce69-4b78-85ca-b1c2743d385d" providerId="ADAL" clId="{227499C1-5642-4A82-8875-439141B948B8}" dt="2024-05-16T23:08:04.437" v="1597" actId="164"/>
          <ac:picMkLst>
            <pc:docMk/>
            <pc:sldMk cId="2534073701" sldId="449"/>
            <ac:picMk id="26" creationId="{EE43580A-F173-615D-EFC3-0425D24733FF}"/>
          </ac:picMkLst>
        </pc:picChg>
        <pc:picChg chg="add mod">
          <ac:chgData name="Luis Felipe Giraldo Trujillo" userId="9e5f2ca0-ce69-4b78-85ca-b1c2743d385d" providerId="ADAL" clId="{227499C1-5642-4A82-8875-439141B948B8}" dt="2024-05-16T23:08:04.437" v="1597" actId="164"/>
          <ac:picMkLst>
            <pc:docMk/>
            <pc:sldMk cId="2534073701" sldId="449"/>
            <ac:picMk id="29" creationId="{A812EFED-639F-200C-84B1-F369EFD31962}"/>
          </ac:picMkLst>
        </pc:picChg>
        <pc:picChg chg="del">
          <ac:chgData name="Luis Felipe Giraldo Trujillo" userId="9e5f2ca0-ce69-4b78-85ca-b1c2743d385d" providerId="ADAL" clId="{227499C1-5642-4A82-8875-439141B948B8}" dt="2024-05-16T22:58:51.627" v="1317" actId="478"/>
          <ac:picMkLst>
            <pc:docMk/>
            <pc:sldMk cId="2534073701" sldId="449"/>
            <ac:picMk id="2054" creationId="{519B9A55-5529-DC3D-7B4F-80408076DA62}"/>
          </ac:picMkLst>
        </pc:picChg>
        <pc:picChg chg="del">
          <ac:chgData name="Luis Felipe Giraldo Trujillo" userId="9e5f2ca0-ce69-4b78-85ca-b1c2743d385d" providerId="ADAL" clId="{227499C1-5642-4A82-8875-439141B948B8}" dt="2024-05-16T22:58:51.627" v="1317" actId="478"/>
          <ac:picMkLst>
            <pc:docMk/>
            <pc:sldMk cId="2534073701" sldId="449"/>
            <ac:picMk id="2056" creationId="{31318841-DC95-15FC-5966-F6E1EAA6389E}"/>
          </ac:picMkLst>
        </pc:picChg>
        <pc:picChg chg="del">
          <ac:chgData name="Luis Felipe Giraldo Trujillo" userId="9e5f2ca0-ce69-4b78-85ca-b1c2743d385d" providerId="ADAL" clId="{227499C1-5642-4A82-8875-439141B948B8}" dt="2024-05-16T22:58:51.627" v="1317" actId="478"/>
          <ac:picMkLst>
            <pc:docMk/>
            <pc:sldMk cId="2534073701" sldId="449"/>
            <ac:picMk id="2058" creationId="{69F6917D-83D3-F5B1-DDC9-D3A73DCB305F}"/>
          </ac:picMkLst>
        </pc:picChg>
        <pc:picChg chg="del">
          <ac:chgData name="Luis Felipe Giraldo Trujillo" userId="9e5f2ca0-ce69-4b78-85ca-b1c2743d385d" providerId="ADAL" clId="{227499C1-5642-4A82-8875-439141B948B8}" dt="2024-05-16T22:58:51.627" v="1317" actId="478"/>
          <ac:picMkLst>
            <pc:docMk/>
            <pc:sldMk cId="2534073701" sldId="449"/>
            <ac:picMk id="2060" creationId="{C7F0692F-C1F9-40B9-6793-8A08F4AFB690}"/>
          </ac:picMkLst>
        </pc:picChg>
        <pc:picChg chg="del">
          <ac:chgData name="Luis Felipe Giraldo Trujillo" userId="9e5f2ca0-ce69-4b78-85ca-b1c2743d385d" providerId="ADAL" clId="{227499C1-5642-4A82-8875-439141B948B8}" dt="2024-05-16T22:58:51.627" v="1317" actId="478"/>
          <ac:picMkLst>
            <pc:docMk/>
            <pc:sldMk cId="2534073701" sldId="449"/>
            <ac:picMk id="3074" creationId="{34570BF2-90EC-CAB4-70AE-99B4A7FAA656}"/>
          </ac:picMkLst>
        </pc:picChg>
        <pc:picChg chg="add del mod">
          <ac:chgData name="Luis Felipe Giraldo Trujillo" userId="9e5f2ca0-ce69-4b78-85ca-b1c2743d385d" providerId="ADAL" clId="{227499C1-5642-4A82-8875-439141B948B8}" dt="2024-05-16T23:11:25.766" v="1630" actId="478"/>
          <ac:picMkLst>
            <pc:docMk/>
            <pc:sldMk cId="2534073701" sldId="449"/>
            <ac:picMk id="5122" creationId="{AC9CA2D2-E1BB-C07F-0AD0-9786B0925157}"/>
          </ac:picMkLst>
        </pc:picChg>
        <pc:picChg chg="add mod">
          <ac:chgData name="Luis Felipe Giraldo Trujillo" userId="9e5f2ca0-ce69-4b78-85ca-b1c2743d385d" providerId="ADAL" clId="{227499C1-5642-4A82-8875-439141B948B8}" dt="2024-05-16T23:11:39.193" v="1634" actId="1076"/>
          <ac:picMkLst>
            <pc:docMk/>
            <pc:sldMk cId="2534073701" sldId="449"/>
            <ac:picMk id="5124" creationId="{A6A1F179-F9CC-697A-4116-AA6CF36D935C}"/>
          </ac:picMkLst>
        </pc:picChg>
      </pc:sldChg>
      <pc:sldChg chg="addSp modSp add mod modAnim">
        <pc:chgData name="Luis Felipe Giraldo Trujillo" userId="9e5f2ca0-ce69-4b78-85ca-b1c2743d385d" providerId="ADAL" clId="{227499C1-5642-4A82-8875-439141B948B8}" dt="2024-05-16T23:05:24.169" v="1538"/>
        <pc:sldMkLst>
          <pc:docMk/>
          <pc:sldMk cId="2891327896" sldId="450"/>
        </pc:sldMkLst>
        <pc:spChg chg="mod">
          <ac:chgData name="Luis Felipe Giraldo Trujillo" userId="9e5f2ca0-ce69-4b78-85ca-b1c2743d385d" providerId="ADAL" clId="{227499C1-5642-4A82-8875-439141B948B8}" dt="2024-05-16T23:04:25.328" v="1522" actId="20577"/>
          <ac:spMkLst>
            <pc:docMk/>
            <pc:sldMk cId="2891327896" sldId="450"/>
            <ac:spMk id="8" creationId="{3407D0DD-CE19-B15E-90FA-4039D6944921}"/>
          </ac:spMkLst>
        </pc:spChg>
        <pc:spChg chg="mod">
          <ac:chgData name="Luis Felipe Giraldo Trujillo" userId="9e5f2ca0-ce69-4b78-85ca-b1c2743d385d" providerId="ADAL" clId="{227499C1-5642-4A82-8875-439141B948B8}" dt="2024-05-16T23:04:34.602" v="1524" actId="1076"/>
          <ac:spMkLst>
            <pc:docMk/>
            <pc:sldMk cId="2891327896" sldId="450"/>
            <ac:spMk id="9" creationId="{064CF6BA-AFB5-5F71-AD97-7E636688DFF1}"/>
          </ac:spMkLst>
        </pc:spChg>
        <pc:spChg chg="mod">
          <ac:chgData name="Luis Felipe Giraldo Trujillo" userId="9e5f2ca0-ce69-4b78-85ca-b1c2743d385d" providerId="ADAL" clId="{227499C1-5642-4A82-8875-439141B948B8}" dt="2024-05-16T23:04:40.677" v="1528" actId="1076"/>
          <ac:spMkLst>
            <pc:docMk/>
            <pc:sldMk cId="2891327896" sldId="450"/>
            <ac:spMk id="10" creationId="{4874A630-E071-E871-4CA6-8E176A1DC326}"/>
          </ac:spMkLst>
        </pc:spChg>
        <pc:spChg chg="mod">
          <ac:chgData name="Luis Felipe Giraldo Trujillo" userId="9e5f2ca0-ce69-4b78-85ca-b1c2743d385d" providerId="ADAL" clId="{227499C1-5642-4A82-8875-439141B948B8}" dt="2024-05-16T23:04:36.528" v="1525" actId="1076"/>
          <ac:spMkLst>
            <pc:docMk/>
            <pc:sldMk cId="2891327896" sldId="450"/>
            <ac:spMk id="12" creationId="{C85AA398-93FE-2DBB-61DE-1AB4720925AC}"/>
          </ac:spMkLst>
        </pc:spChg>
        <pc:spChg chg="mod">
          <ac:chgData name="Luis Felipe Giraldo Trujillo" userId="9e5f2ca0-ce69-4b78-85ca-b1c2743d385d" providerId="ADAL" clId="{227499C1-5642-4A82-8875-439141B948B8}" dt="2024-05-16T23:04:42.711" v="1529" actId="1076"/>
          <ac:spMkLst>
            <pc:docMk/>
            <pc:sldMk cId="2891327896" sldId="450"/>
            <ac:spMk id="14" creationId="{7865AF83-9EC8-0C3F-926B-F3357E2F6BDC}"/>
          </ac:spMkLst>
        </pc:spChg>
        <pc:picChg chg="mod">
          <ac:chgData name="Luis Felipe Giraldo Trujillo" userId="9e5f2ca0-ce69-4b78-85ca-b1c2743d385d" providerId="ADAL" clId="{227499C1-5642-4A82-8875-439141B948B8}" dt="2024-05-16T23:03:49.664" v="1495" actId="1076"/>
          <ac:picMkLst>
            <pc:docMk/>
            <pc:sldMk cId="2891327896" sldId="450"/>
            <ac:picMk id="3" creationId="{4035A8A0-1646-149E-8624-2846E3714C40}"/>
          </ac:picMkLst>
        </pc:picChg>
        <pc:picChg chg="mod">
          <ac:chgData name="Luis Felipe Giraldo Trujillo" userId="9e5f2ca0-ce69-4b78-85ca-b1c2743d385d" providerId="ADAL" clId="{227499C1-5642-4A82-8875-439141B948B8}" dt="2024-05-16T23:04:34.602" v="1524" actId="1076"/>
          <ac:picMkLst>
            <pc:docMk/>
            <pc:sldMk cId="2891327896" sldId="450"/>
            <ac:picMk id="6" creationId="{BFEC826C-3295-C935-BDAC-87D68C81C10E}"/>
          </ac:picMkLst>
        </pc:picChg>
        <pc:picChg chg="mod">
          <ac:chgData name="Luis Felipe Giraldo Trujillo" userId="9e5f2ca0-ce69-4b78-85ca-b1c2743d385d" providerId="ADAL" clId="{227499C1-5642-4A82-8875-439141B948B8}" dt="2024-05-16T23:04:38.450" v="1527" actId="1076"/>
          <ac:picMkLst>
            <pc:docMk/>
            <pc:sldMk cId="2891327896" sldId="450"/>
            <ac:picMk id="7" creationId="{8D6CA4B7-AB43-1896-AE4F-C862085BCDC6}"/>
          </ac:picMkLst>
        </pc:picChg>
        <pc:picChg chg="mod">
          <ac:chgData name="Luis Felipe Giraldo Trujillo" userId="9e5f2ca0-ce69-4b78-85ca-b1c2743d385d" providerId="ADAL" clId="{227499C1-5642-4A82-8875-439141B948B8}" dt="2024-05-16T23:04:37.535" v="1526" actId="1076"/>
          <ac:picMkLst>
            <pc:docMk/>
            <pc:sldMk cId="2891327896" sldId="450"/>
            <ac:picMk id="11" creationId="{1D8209AC-10E1-9BB1-8A68-4E01DB29E68C}"/>
          </ac:picMkLst>
        </pc:picChg>
        <pc:picChg chg="mod">
          <ac:chgData name="Luis Felipe Giraldo Trujillo" userId="9e5f2ca0-ce69-4b78-85ca-b1c2743d385d" providerId="ADAL" clId="{227499C1-5642-4A82-8875-439141B948B8}" dt="2024-05-16T23:04:43.668" v="1530" actId="1076"/>
          <ac:picMkLst>
            <pc:docMk/>
            <pc:sldMk cId="2891327896" sldId="450"/>
            <ac:picMk id="13" creationId="{29CD08BF-E1D7-7638-31C1-A5FB9F48BFEC}"/>
          </ac:picMkLst>
        </pc:picChg>
        <pc:picChg chg="add mod">
          <ac:chgData name="Luis Felipe Giraldo Trujillo" userId="9e5f2ca0-ce69-4b78-85ca-b1c2743d385d" providerId="ADAL" clId="{227499C1-5642-4A82-8875-439141B948B8}" dt="2024-05-16T23:04:48.527" v="1535" actId="1076"/>
          <ac:picMkLst>
            <pc:docMk/>
            <pc:sldMk cId="2891327896" sldId="450"/>
            <ac:picMk id="4098" creationId="{3361C4AE-BA97-3818-22A8-2A59C4099DA0}"/>
          </ac:picMkLst>
        </pc:picChg>
      </pc:sldChg>
      <pc:sldChg chg="addSp delSp modSp add mod modAnim">
        <pc:chgData name="Luis Felipe Giraldo Trujillo" userId="9e5f2ca0-ce69-4b78-85ca-b1c2743d385d" providerId="ADAL" clId="{227499C1-5642-4A82-8875-439141B948B8}" dt="2024-05-17T01:08:21.872" v="1834" actId="1076"/>
        <pc:sldMkLst>
          <pc:docMk/>
          <pc:sldMk cId="890952521" sldId="451"/>
        </pc:sldMkLst>
        <pc:spChg chg="mod">
          <ac:chgData name="Luis Felipe Giraldo Trujillo" userId="9e5f2ca0-ce69-4b78-85ca-b1c2743d385d" providerId="ADAL" clId="{227499C1-5642-4A82-8875-439141B948B8}" dt="2024-05-17T01:08:21.872" v="1834" actId="1076"/>
          <ac:spMkLst>
            <pc:docMk/>
            <pc:sldMk cId="890952521" sldId="451"/>
            <ac:spMk id="8" creationId="{3407D0DD-CE19-B15E-90FA-4039D6944921}"/>
          </ac:spMkLst>
        </pc:spChg>
        <pc:grpChg chg="del">
          <ac:chgData name="Luis Felipe Giraldo Trujillo" userId="9e5f2ca0-ce69-4b78-85ca-b1c2743d385d" providerId="ADAL" clId="{227499C1-5642-4A82-8875-439141B948B8}" dt="2024-05-16T23:12:54.018" v="1659" actId="478"/>
          <ac:grpSpMkLst>
            <pc:docMk/>
            <pc:sldMk cId="890952521" sldId="451"/>
            <ac:grpSpMk id="32" creationId="{3B0882C8-D125-0B6C-CF56-3493CD138445}"/>
          </ac:grpSpMkLst>
        </pc:grpChg>
        <pc:picChg chg="del mod">
          <ac:chgData name="Luis Felipe Giraldo Trujillo" userId="9e5f2ca0-ce69-4b78-85ca-b1c2743d385d" providerId="ADAL" clId="{227499C1-5642-4A82-8875-439141B948B8}" dt="2024-05-16T23:12:54.018" v="1659" actId="478"/>
          <ac:picMkLst>
            <pc:docMk/>
            <pc:sldMk cId="890952521" sldId="451"/>
            <ac:picMk id="22" creationId="{9211DC2F-3D40-C61B-BECA-1E2791D754FE}"/>
          </ac:picMkLst>
        </pc:picChg>
        <pc:picChg chg="del">
          <ac:chgData name="Luis Felipe Giraldo Trujillo" userId="9e5f2ca0-ce69-4b78-85ca-b1c2743d385d" providerId="ADAL" clId="{227499C1-5642-4A82-8875-439141B948B8}" dt="2024-05-16T23:12:46.644" v="1657" actId="478"/>
          <ac:picMkLst>
            <pc:docMk/>
            <pc:sldMk cId="890952521" sldId="451"/>
            <ac:picMk id="5124" creationId="{A6A1F179-F9CC-697A-4116-AA6CF36D935C}"/>
          </ac:picMkLst>
        </pc:picChg>
        <pc:picChg chg="add del mod">
          <ac:chgData name="Luis Felipe Giraldo Trujillo" userId="9e5f2ca0-ce69-4b78-85ca-b1c2743d385d" providerId="ADAL" clId="{227499C1-5642-4A82-8875-439141B948B8}" dt="2024-05-16T23:16:35.014" v="1747" actId="1076"/>
          <ac:picMkLst>
            <pc:docMk/>
            <pc:sldMk cId="890952521" sldId="451"/>
            <ac:picMk id="6146" creationId="{E9D126D4-766B-385B-7972-2211AE3B5C31}"/>
          </ac:picMkLst>
        </pc:picChg>
        <pc:picChg chg="add mod">
          <ac:chgData name="Luis Felipe Giraldo Trujillo" userId="9e5f2ca0-ce69-4b78-85ca-b1c2743d385d" providerId="ADAL" clId="{227499C1-5642-4A82-8875-439141B948B8}" dt="2024-05-16T23:17:37.804" v="1753" actId="1076"/>
          <ac:picMkLst>
            <pc:docMk/>
            <pc:sldMk cId="890952521" sldId="451"/>
            <ac:picMk id="6148" creationId="{D72F8115-8FC5-4FE1-647D-4901D2C19E16}"/>
          </ac:picMkLst>
        </pc:picChg>
        <pc:picChg chg="add">
          <ac:chgData name="Luis Felipe Giraldo Trujillo" userId="9e5f2ca0-ce69-4b78-85ca-b1c2743d385d" providerId="ADAL" clId="{227499C1-5642-4A82-8875-439141B948B8}" dt="2024-05-16T23:15:15.415" v="1734"/>
          <ac:picMkLst>
            <pc:docMk/>
            <pc:sldMk cId="890952521" sldId="451"/>
            <ac:picMk id="6150" creationId="{BB60483B-3847-88E6-18AA-51BDB9C940EA}"/>
          </ac:picMkLst>
        </pc:picChg>
        <pc:picChg chg="add del mod">
          <ac:chgData name="Luis Felipe Giraldo Trujillo" userId="9e5f2ca0-ce69-4b78-85ca-b1c2743d385d" providerId="ADAL" clId="{227499C1-5642-4A82-8875-439141B948B8}" dt="2024-05-16T23:16:31.706" v="1744" actId="478"/>
          <ac:picMkLst>
            <pc:docMk/>
            <pc:sldMk cId="890952521" sldId="451"/>
            <ac:picMk id="6152" creationId="{68469C52-2438-BC41-AA3A-2CBC0C10929B}"/>
          </ac:picMkLst>
        </pc:picChg>
        <pc:picChg chg="add mod">
          <ac:chgData name="Luis Felipe Giraldo Trujillo" userId="9e5f2ca0-ce69-4b78-85ca-b1c2743d385d" providerId="ADAL" clId="{227499C1-5642-4A82-8875-439141B948B8}" dt="2024-05-16T23:17:29.347" v="1750" actId="1076"/>
          <ac:picMkLst>
            <pc:docMk/>
            <pc:sldMk cId="890952521" sldId="451"/>
            <ac:picMk id="6154" creationId="{7C4C4E88-D5B4-BAC7-6CC4-7EA24D3CF4C6}"/>
          </ac:picMkLst>
        </pc:picChg>
      </pc:sldChg>
      <pc:sldChg chg="addSp delSp modSp add mod">
        <pc:chgData name="Luis Felipe Giraldo Trujillo" userId="9e5f2ca0-ce69-4b78-85ca-b1c2743d385d" providerId="ADAL" clId="{227499C1-5642-4A82-8875-439141B948B8}" dt="2024-05-17T01:07:28.063" v="1824" actId="1076"/>
        <pc:sldMkLst>
          <pc:docMk/>
          <pc:sldMk cId="1228006536" sldId="452"/>
        </pc:sldMkLst>
        <pc:spChg chg="mod">
          <ac:chgData name="Luis Felipe Giraldo Trujillo" userId="9e5f2ca0-ce69-4b78-85ca-b1c2743d385d" providerId="ADAL" clId="{227499C1-5642-4A82-8875-439141B948B8}" dt="2024-05-17T01:07:19.012" v="1823" actId="20577"/>
          <ac:spMkLst>
            <pc:docMk/>
            <pc:sldMk cId="1228006536" sldId="452"/>
            <ac:spMk id="8" creationId="{3407D0DD-CE19-B15E-90FA-4039D6944921}"/>
          </ac:spMkLst>
        </pc:spChg>
        <pc:picChg chg="del">
          <ac:chgData name="Luis Felipe Giraldo Trujillo" userId="9e5f2ca0-ce69-4b78-85ca-b1c2743d385d" providerId="ADAL" clId="{227499C1-5642-4A82-8875-439141B948B8}" dt="2024-05-17T01:06:40.570" v="1780" actId="478"/>
          <ac:picMkLst>
            <pc:docMk/>
            <pc:sldMk cId="1228006536" sldId="452"/>
            <ac:picMk id="6146" creationId="{E9D126D4-766B-385B-7972-2211AE3B5C31}"/>
          </ac:picMkLst>
        </pc:picChg>
        <pc:picChg chg="del">
          <ac:chgData name="Luis Felipe Giraldo Trujillo" userId="9e5f2ca0-ce69-4b78-85ca-b1c2743d385d" providerId="ADAL" clId="{227499C1-5642-4A82-8875-439141B948B8}" dt="2024-05-17T01:06:40.570" v="1780" actId="478"/>
          <ac:picMkLst>
            <pc:docMk/>
            <pc:sldMk cId="1228006536" sldId="452"/>
            <ac:picMk id="6148" creationId="{D72F8115-8FC5-4FE1-647D-4901D2C19E16}"/>
          </ac:picMkLst>
        </pc:picChg>
        <pc:picChg chg="del">
          <ac:chgData name="Luis Felipe Giraldo Trujillo" userId="9e5f2ca0-ce69-4b78-85ca-b1c2743d385d" providerId="ADAL" clId="{227499C1-5642-4A82-8875-439141B948B8}" dt="2024-05-17T01:06:40.570" v="1780" actId="478"/>
          <ac:picMkLst>
            <pc:docMk/>
            <pc:sldMk cId="1228006536" sldId="452"/>
            <ac:picMk id="6154" creationId="{7C4C4E88-D5B4-BAC7-6CC4-7EA24D3CF4C6}"/>
          </ac:picMkLst>
        </pc:picChg>
        <pc:picChg chg="add mod">
          <ac:chgData name="Luis Felipe Giraldo Trujillo" userId="9e5f2ca0-ce69-4b78-85ca-b1c2743d385d" providerId="ADAL" clId="{227499C1-5642-4A82-8875-439141B948B8}" dt="2024-05-17T01:07:28.063" v="1824" actId="1076"/>
          <ac:picMkLst>
            <pc:docMk/>
            <pc:sldMk cId="1228006536" sldId="452"/>
            <ac:picMk id="7170" creationId="{D3C4A716-9234-B582-3255-4E5E448C2D6C}"/>
          </ac:picMkLst>
        </pc:picChg>
      </pc:sldChg>
      <pc:sldChg chg="addSp delSp modSp new mod">
        <pc:chgData name="Luis Felipe Giraldo Trujillo" userId="9e5f2ca0-ce69-4b78-85ca-b1c2743d385d" providerId="ADAL" clId="{227499C1-5642-4A82-8875-439141B948B8}" dt="2024-05-17T01:47:37.808" v="2506" actId="20577"/>
        <pc:sldMkLst>
          <pc:docMk/>
          <pc:sldMk cId="3446030141" sldId="453"/>
        </pc:sldMkLst>
        <pc:spChg chg="del">
          <ac:chgData name="Luis Felipe Giraldo Trujillo" userId="9e5f2ca0-ce69-4b78-85ca-b1c2743d385d" providerId="ADAL" clId="{227499C1-5642-4A82-8875-439141B948B8}" dt="2024-05-17T01:08:08.870" v="1827" actId="478"/>
          <ac:spMkLst>
            <pc:docMk/>
            <pc:sldMk cId="3446030141" sldId="453"/>
            <ac:spMk id="2" creationId="{103A1046-BD1F-BE91-31C4-6ACE2BB50DCB}"/>
          </ac:spMkLst>
        </pc:spChg>
        <pc:spChg chg="del">
          <ac:chgData name="Luis Felipe Giraldo Trujillo" userId="9e5f2ca0-ce69-4b78-85ca-b1c2743d385d" providerId="ADAL" clId="{227499C1-5642-4A82-8875-439141B948B8}" dt="2024-05-17T01:08:18.243" v="1833" actId="478"/>
          <ac:spMkLst>
            <pc:docMk/>
            <pc:sldMk cId="3446030141" sldId="453"/>
            <ac:spMk id="3" creationId="{5B6EBB74-D8A7-A7F5-E1AB-40D7EC281EF0}"/>
          </ac:spMkLst>
        </pc:spChg>
        <pc:spChg chg="add mod">
          <ac:chgData name="Luis Felipe Giraldo Trujillo" userId="9e5f2ca0-ce69-4b78-85ca-b1c2743d385d" providerId="ADAL" clId="{227499C1-5642-4A82-8875-439141B948B8}" dt="2024-05-17T01:08:12.862" v="1830" actId="20577"/>
          <ac:spMkLst>
            <pc:docMk/>
            <pc:sldMk cId="3446030141" sldId="453"/>
            <ac:spMk id="4" creationId="{9C0F0C76-8A69-BA1A-DE75-41CF56EBD7C2}"/>
          </ac:spMkLst>
        </pc:spChg>
        <pc:spChg chg="add mod">
          <ac:chgData name="Luis Felipe Giraldo Trujillo" userId="9e5f2ca0-ce69-4b78-85ca-b1c2743d385d" providerId="ADAL" clId="{227499C1-5642-4A82-8875-439141B948B8}" dt="2024-05-17T01:47:37.808" v="2506" actId="20577"/>
          <ac:spMkLst>
            <pc:docMk/>
            <pc:sldMk cId="3446030141" sldId="453"/>
            <ac:spMk id="5" creationId="{38E90D51-B16E-9C16-0EDE-CAF72441E028}"/>
          </ac:spMkLst>
        </pc:spChg>
        <pc:picChg chg="add mod">
          <ac:chgData name="Luis Felipe Giraldo Trujillo" userId="9e5f2ca0-ce69-4b78-85ca-b1c2743d385d" providerId="ADAL" clId="{227499C1-5642-4A82-8875-439141B948B8}" dt="2024-05-17T01:18:11.864" v="2003" actId="1076"/>
          <ac:picMkLst>
            <pc:docMk/>
            <pc:sldMk cId="3446030141" sldId="453"/>
            <ac:picMk id="8194" creationId="{820D5440-FD47-C765-B903-7D4BF55939FB}"/>
          </ac:picMkLst>
        </pc:picChg>
      </pc:sldChg>
      <pc:sldChg chg="addSp delSp modSp add mod modAnim">
        <pc:chgData name="Luis Felipe Giraldo Trujillo" userId="9e5f2ca0-ce69-4b78-85ca-b1c2743d385d" providerId="ADAL" clId="{227499C1-5642-4A82-8875-439141B948B8}" dt="2024-05-17T01:42:56.736" v="2478"/>
        <pc:sldMkLst>
          <pc:docMk/>
          <pc:sldMk cId="3505511020" sldId="454"/>
        </pc:sldMkLst>
        <pc:spChg chg="add mod">
          <ac:chgData name="Luis Felipe Giraldo Trujillo" userId="9e5f2ca0-ce69-4b78-85ca-b1c2743d385d" providerId="ADAL" clId="{227499C1-5642-4A82-8875-439141B948B8}" dt="2024-05-17T01:42:40.757" v="2476" actId="122"/>
          <ac:spMkLst>
            <pc:docMk/>
            <pc:sldMk cId="3505511020" sldId="454"/>
            <ac:spMk id="2" creationId="{8EC96BB2-46DE-1CA9-AC13-4E3F27BBBA36}"/>
          </ac:spMkLst>
        </pc:spChg>
        <pc:spChg chg="mod">
          <ac:chgData name="Luis Felipe Giraldo Trujillo" userId="9e5f2ca0-ce69-4b78-85ca-b1c2743d385d" providerId="ADAL" clId="{227499C1-5642-4A82-8875-439141B948B8}" dt="2024-05-17T01:40:37.289" v="2436" actId="14100"/>
          <ac:spMkLst>
            <pc:docMk/>
            <pc:sldMk cId="3505511020" sldId="454"/>
            <ac:spMk id="5" creationId="{38E90D51-B16E-9C16-0EDE-CAF72441E028}"/>
          </ac:spMkLst>
        </pc:spChg>
        <pc:spChg chg="add mod">
          <ac:chgData name="Luis Felipe Giraldo Trujillo" userId="9e5f2ca0-ce69-4b78-85ca-b1c2743d385d" providerId="ADAL" clId="{227499C1-5642-4A82-8875-439141B948B8}" dt="2024-05-17T01:42:38.603" v="2475" actId="122"/>
          <ac:spMkLst>
            <pc:docMk/>
            <pc:sldMk cId="3505511020" sldId="454"/>
            <ac:spMk id="7" creationId="{0FAB049E-8B46-07DD-D2D7-C24AA3B80FAE}"/>
          </ac:spMkLst>
        </pc:spChg>
        <pc:spChg chg="add mod">
          <ac:chgData name="Luis Felipe Giraldo Trujillo" userId="9e5f2ca0-ce69-4b78-85ca-b1c2743d385d" providerId="ADAL" clId="{227499C1-5642-4A82-8875-439141B948B8}" dt="2024-05-17T01:42:36.284" v="2474" actId="122"/>
          <ac:spMkLst>
            <pc:docMk/>
            <pc:sldMk cId="3505511020" sldId="454"/>
            <ac:spMk id="8" creationId="{04A72517-3051-1C44-FFFD-7FB76BB2B2E0}"/>
          </ac:spMkLst>
        </pc:spChg>
        <pc:picChg chg="add mod">
          <ac:chgData name="Luis Felipe Giraldo Trujillo" userId="9e5f2ca0-ce69-4b78-85ca-b1c2743d385d" providerId="ADAL" clId="{227499C1-5642-4A82-8875-439141B948B8}" dt="2024-05-17T01:40:28.299" v="2432" actId="1076"/>
          <ac:picMkLst>
            <pc:docMk/>
            <pc:sldMk cId="3505511020" sldId="454"/>
            <ac:picMk id="6" creationId="{2C757207-BEBB-3E4C-65A9-49082BB30E3C}"/>
          </ac:picMkLst>
        </pc:picChg>
        <pc:picChg chg="del">
          <ac:chgData name="Luis Felipe Giraldo Trujillo" userId="9e5f2ca0-ce69-4b78-85ca-b1c2743d385d" providerId="ADAL" clId="{227499C1-5642-4A82-8875-439141B948B8}" dt="2024-05-17T01:21:13.785" v="2082" actId="478"/>
          <ac:picMkLst>
            <pc:docMk/>
            <pc:sldMk cId="3505511020" sldId="454"/>
            <ac:picMk id="8194" creationId="{820D5440-FD47-C765-B903-7D4BF55939FB}"/>
          </ac:picMkLst>
        </pc:picChg>
        <pc:picChg chg="add mod">
          <ac:chgData name="Luis Felipe Giraldo Trujillo" userId="9e5f2ca0-ce69-4b78-85ca-b1c2743d385d" providerId="ADAL" clId="{227499C1-5642-4A82-8875-439141B948B8}" dt="2024-05-17T01:31:01.855" v="2261" actId="1076"/>
          <ac:picMkLst>
            <pc:docMk/>
            <pc:sldMk cId="3505511020" sldId="454"/>
            <ac:picMk id="9218" creationId="{C5779306-7F5F-798B-23E5-25986E4A781E}"/>
          </ac:picMkLst>
        </pc:picChg>
        <pc:picChg chg="add mod">
          <ac:chgData name="Luis Felipe Giraldo Trujillo" userId="9e5f2ca0-ce69-4b78-85ca-b1c2743d385d" providerId="ADAL" clId="{227499C1-5642-4A82-8875-439141B948B8}" dt="2024-05-17T01:40:33.708" v="2435" actId="1076"/>
          <ac:picMkLst>
            <pc:docMk/>
            <pc:sldMk cId="3505511020" sldId="454"/>
            <ac:picMk id="10242" creationId="{772861FF-0844-8D66-10F1-39A1BB7AC926}"/>
          </ac:picMkLst>
        </pc:picChg>
      </pc:sldChg>
      <pc:sldChg chg="addSp delSp modSp add mod ord modAnim">
        <pc:chgData name="Luis Felipe Giraldo Trujillo" userId="9e5f2ca0-ce69-4b78-85ca-b1c2743d385d" providerId="ADAL" clId="{227499C1-5642-4A82-8875-439141B948B8}" dt="2024-05-17T01:47:15.294" v="2494" actId="1076"/>
        <pc:sldMkLst>
          <pc:docMk/>
          <pc:sldMk cId="2979846556" sldId="455"/>
        </pc:sldMkLst>
        <pc:spChg chg="mod">
          <ac:chgData name="Luis Felipe Giraldo Trujillo" userId="9e5f2ca0-ce69-4b78-85ca-b1c2743d385d" providerId="ADAL" clId="{227499C1-5642-4A82-8875-439141B948B8}" dt="2024-05-17T01:47:15.294" v="2494" actId="1076"/>
          <ac:spMkLst>
            <pc:docMk/>
            <pc:sldMk cId="2979846556" sldId="455"/>
            <ac:spMk id="5" creationId="{38E90D51-B16E-9C16-0EDE-CAF72441E028}"/>
          </ac:spMkLst>
        </pc:spChg>
        <pc:spChg chg="add mod">
          <ac:chgData name="Luis Felipe Giraldo Trujillo" userId="9e5f2ca0-ce69-4b78-85ca-b1c2743d385d" providerId="ADAL" clId="{227499C1-5642-4A82-8875-439141B948B8}" dt="2024-05-17T01:47:09.294" v="2491" actId="404"/>
          <ac:spMkLst>
            <pc:docMk/>
            <pc:sldMk cId="2979846556" sldId="455"/>
            <ac:spMk id="9" creationId="{241CC3A3-B500-5BF9-ABAE-4A3D00D2B02D}"/>
          </ac:spMkLst>
        </pc:spChg>
        <pc:picChg chg="add del mod">
          <ac:chgData name="Luis Felipe Giraldo Trujillo" userId="9e5f2ca0-ce69-4b78-85ca-b1c2743d385d" providerId="ADAL" clId="{227499C1-5642-4A82-8875-439141B948B8}" dt="2024-05-17T01:46:48.659" v="2484" actId="478"/>
          <ac:picMkLst>
            <pc:docMk/>
            <pc:sldMk cId="2979846556" sldId="455"/>
            <ac:picMk id="3" creationId="{33ACCBBA-C5FD-E91F-1E71-D8EFEDC1FF3A}"/>
          </ac:picMkLst>
        </pc:picChg>
        <pc:picChg chg="add mod">
          <ac:chgData name="Luis Felipe Giraldo Trujillo" userId="9e5f2ca0-ce69-4b78-85ca-b1c2743d385d" providerId="ADAL" clId="{227499C1-5642-4A82-8875-439141B948B8}" dt="2024-05-17T01:46:54.006" v="2488" actId="14100"/>
          <ac:picMkLst>
            <pc:docMk/>
            <pc:sldMk cId="2979846556" sldId="455"/>
            <ac:picMk id="7" creationId="{9CC89761-4A63-21F9-EB35-1FC04B5B2C17}"/>
          </ac:picMkLst>
        </pc:picChg>
        <pc:picChg chg="del">
          <ac:chgData name="Luis Felipe Giraldo Trujillo" userId="9e5f2ca0-ce69-4b78-85ca-b1c2743d385d" providerId="ADAL" clId="{227499C1-5642-4A82-8875-439141B948B8}" dt="2024-05-17T01:33:35.528" v="2305" actId="478"/>
          <ac:picMkLst>
            <pc:docMk/>
            <pc:sldMk cId="2979846556" sldId="455"/>
            <ac:picMk id="8194" creationId="{820D5440-FD47-C765-B903-7D4BF55939FB}"/>
          </ac:picMkLst>
        </pc:picChg>
        <pc:picChg chg="add del mod">
          <ac:chgData name="Luis Felipe Giraldo Trujillo" userId="9e5f2ca0-ce69-4b78-85ca-b1c2743d385d" providerId="ADAL" clId="{227499C1-5642-4A82-8875-439141B948B8}" dt="2024-05-17T01:40:20.788" v="2429" actId="21"/>
          <ac:picMkLst>
            <pc:docMk/>
            <pc:sldMk cId="2979846556" sldId="455"/>
            <ac:picMk id="10242" creationId="{772861FF-0844-8D66-10F1-39A1BB7AC926}"/>
          </ac:picMkLst>
        </pc:picChg>
      </pc:sldChg>
      <pc:sldChg chg="addSp delSp modSp add mod ord modAnim">
        <pc:chgData name="Luis Felipe Giraldo Trujillo" userId="9e5f2ca0-ce69-4b78-85ca-b1c2743d385d" providerId="ADAL" clId="{227499C1-5642-4A82-8875-439141B948B8}" dt="2024-05-17T01:52:18.414" v="2618" actId="1076"/>
        <pc:sldMkLst>
          <pc:docMk/>
          <pc:sldMk cId="2305417658" sldId="456"/>
        </pc:sldMkLst>
        <pc:spChg chg="del">
          <ac:chgData name="Luis Felipe Giraldo Trujillo" userId="9e5f2ca0-ce69-4b78-85ca-b1c2743d385d" providerId="ADAL" clId="{227499C1-5642-4A82-8875-439141B948B8}" dt="2024-05-17T01:49:07.160" v="2610" actId="478"/>
          <ac:spMkLst>
            <pc:docMk/>
            <pc:sldMk cId="2305417658" sldId="456"/>
            <ac:spMk id="2" creationId="{8EC96BB2-46DE-1CA9-AC13-4E3F27BBBA36}"/>
          </ac:spMkLst>
        </pc:spChg>
        <pc:spChg chg="mod">
          <ac:chgData name="Luis Felipe Giraldo Trujillo" userId="9e5f2ca0-ce69-4b78-85ca-b1c2743d385d" providerId="ADAL" clId="{227499C1-5642-4A82-8875-439141B948B8}" dt="2024-05-17T01:52:17.445" v="2617" actId="1076"/>
          <ac:spMkLst>
            <pc:docMk/>
            <pc:sldMk cId="2305417658" sldId="456"/>
            <ac:spMk id="5" creationId="{38E90D51-B16E-9C16-0EDE-CAF72441E028}"/>
          </ac:spMkLst>
        </pc:spChg>
        <pc:spChg chg="del">
          <ac:chgData name="Luis Felipe Giraldo Trujillo" userId="9e5f2ca0-ce69-4b78-85ca-b1c2743d385d" providerId="ADAL" clId="{227499C1-5642-4A82-8875-439141B948B8}" dt="2024-05-17T01:49:07.160" v="2610" actId="478"/>
          <ac:spMkLst>
            <pc:docMk/>
            <pc:sldMk cId="2305417658" sldId="456"/>
            <ac:spMk id="7" creationId="{0FAB049E-8B46-07DD-D2D7-C24AA3B80FAE}"/>
          </ac:spMkLst>
        </pc:spChg>
        <pc:spChg chg="del">
          <ac:chgData name="Luis Felipe Giraldo Trujillo" userId="9e5f2ca0-ce69-4b78-85ca-b1c2743d385d" providerId="ADAL" clId="{227499C1-5642-4A82-8875-439141B948B8}" dt="2024-05-17T01:49:07.160" v="2610" actId="478"/>
          <ac:spMkLst>
            <pc:docMk/>
            <pc:sldMk cId="2305417658" sldId="456"/>
            <ac:spMk id="8" creationId="{04A72517-3051-1C44-FFFD-7FB76BB2B2E0}"/>
          </ac:spMkLst>
        </pc:spChg>
        <pc:picChg chg="del">
          <ac:chgData name="Luis Felipe Giraldo Trujillo" userId="9e5f2ca0-ce69-4b78-85ca-b1c2743d385d" providerId="ADAL" clId="{227499C1-5642-4A82-8875-439141B948B8}" dt="2024-05-17T01:49:07.160" v="2610" actId="478"/>
          <ac:picMkLst>
            <pc:docMk/>
            <pc:sldMk cId="2305417658" sldId="456"/>
            <ac:picMk id="6" creationId="{2C757207-BEBB-3E4C-65A9-49082BB30E3C}"/>
          </ac:picMkLst>
        </pc:picChg>
        <pc:picChg chg="del">
          <ac:chgData name="Luis Felipe Giraldo Trujillo" userId="9e5f2ca0-ce69-4b78-85ca-b1c2743d385d" providerId="ADAL" clId="{227499C1-5642-4A82-8875-439141B948B8}" dt="2024-05-17T01:49:07.160" v="2610" actId="478"/>
          <ac:picMkLst>
            <pc:docMk/>
            <pc:sldMk cId="2305417658" sldId="456"/>
            <ac:picMk id="9218" creationId="{C5779306-7F5F-798B-23E5-25986E4A781E}"/>
          </ac:picMkLst>
        </pc:picChg>
        <pc:picChg chg="del">
          <ac:chgData name="Luis Felipe Giraldo Trujillo" userId="9e5f2ca0-ce69-4b78-85ca-b1c2743d385d" providerId="ADAL" clId="{227499C1-5642-4A82-8875-439141B948B8}" dt="2024-05-17T01:49:07.160" v="2610" actId="478"/>
          <ac:picMkLst>
            <pc:docMk/>
            <pc:sldMk cId="2305417658" sldId="456"/>
            <ac:picMk id="10242" creationId="{772861FF-0844-8D66-10F1-39A1BB7AC926}"/>
          </ac:picMkLst>
        </pc:picChg>
        <pc:picChg chg="add mod">
          <ac:chgData name="Luis Felipe Giraldo Trujillo" userId="9e5f2ca0-ce69-4b78-85ca-b1c2743d385d" providerId="ADAL" clId="{227499C1-5642-4A82-8875-439141B948B8}" dt="2024-05-17T01:52:18.414" v="2618" actId="1076"/>
          <ac:picMkLst>
            <pc:docMk/>
            <pc:sldMk cId="2305417658" sldId="456"/>
            <ac:picMk id="11266" creationId="{A2C536FC-C26F-3AD9-CB26-A8FA04245914}"/>
          </ac:picMkLst>
        </pc:picChg>
      </pc:sldChg>
      <pc:sldChg chg="addSp delSp modSp add mod">
        <pc:chgData name="Luis Felipe Giraldo Trujillo" userId="9e5f2ca0-ce69-4b78-85ca-b1c2743d385d" providerId="ADAL" clId="{227499C1-5642-4A82-8875-439141B948B8}" dt="2024-05-17T02:09:50.091" v="3010" actId="1076"/>
        <pc:sldMkLst>
          <pc:docMk/>
          <pc:sldMk cId="97907244" sldId="457"/>
        </pc:sldMkLst>
        <pc:spChg chg="mod">
          <ac:chgData name="Luis Felipe Giraldo Trujillo" userId="9e5f2ca0-ce69-4b78-85ca-b1c2743d385d" providerId="ADAL" clId="{227499C1-5642-4A82-8875-439141B948B8}" dt="2024-05-17T02:09:50.091" v="3010" actId="1076"/>
          <ac:spMkLst>
            <pc:docMk/>
            <pc:sldMk cId="97907244" sldId="457"/>
            <ac:spMk id="5" creationId="{38E90D51-B16E-9C16-0EDE-CAF72441E028}"/>
          </ac:spMkLst>
        </pc:spChg>
        <pc:picChg chg="del">
          <ac:chgData name="Luis Felipe Giraldo Trujillo" userId="9e5f2ca0-ce69-4b78-85ca-b1c2743d385d" providerId="ADAL" clId="{227499C1-5642-4A82-8875-439141B948B8}" dt="2024-05-17T02:03:52.809" v="2829" actId="478"/>
          <ac:picMkLst>
            <pc:docMk/>
            <pc:sldMk cId="97907244" sldId="457"/>
            <ac:picMk id="11266" creationId="{A2C536FC-C26F-3AD9-CB26-A8FA04245914}"/>
          </ac:picMkLst>
        </pc:picChg>
        <pc:picChg chg="add mod">
          <ac:chgData name="Luis Felipe Giraldo Trujillo" userId="9e5f2ca0-ce69-4b78-85ca-b1c2743d385d" providerId="ADAL" clId="{227499C1-5642-4A82-8875-439141B948B8}" dt="2024-05-17T02:04:03.049" v="2832" actId="1076"/>
          <ac:picMkLst>
            <pc:docMk/>
            <pc:sldMk cId="97907244" sldId="457"/>
            <ac:picMk id="12290" creationId="{7BC782A5-CFBB-A5DB-ED49-84434A0F45B3}"/>
          </ac:picMkLst>
        </pc:picChg>
      </pc:sldChg>
      <pc:sldChg chg="addSp delSp modSp add mod delAnim modAnim">
        <pc:chgData name="Luis Felipe Giraldo Trujillo" userId="9e5f2ca0-ce69-4b78-85ca-b1c2743d385d" providerId="ADAL" clId="{227499C1-5642-4A82-8875-439141B948B8}" dt="2024-05-17T02:19:08.527" v="3051" actId="1076"/>
        <pc:sldMkLst>
          <pc:docMk/>
          <pc:sldMk cId="3096137056" sldId="458"/>
        </pc:sldMkLst>
        <pc:spChg chg="add mod">
          <ac:chgData name="Luis Felipe Giraldo Trujillo" userId="9e5f2ca0-ce69-4b78-85ca-b1c2743d385d" providerId="ADAL" clId="{227499C1-5642-4A82-8875-439141B948B8}" dt="2024-05-17T02:18:52.597" v="3045" actId="1076"/>
          <ac:spMkLst>
            <pc:docMk/>
            <pc:sldMk cId="3096137056" sldId="458"/>
            <ac:spMk id="2" creationId="{A15EE825-A945-84D6-96B1-DE7485C93DEC}"/>
          </ac:spMkLst>
        </pc:spChg>
        <pc:spChg chg="mod">
          <ac:chgData name="Luis Felipe Giraldo Trujillo" userId="9e5f2ca0-ce69-4b78-85ca-b1c2743d385d" providerId="ADAL" clId="{227499C1-5642-4A82-8875-439141B948B8}" dt="2024-05-17T02:08:03.021" v="3005" actId="20577"/>
          <ac:spMkLst>
            <pc:docMk/>
            <pc:sldMk cId="3096137056" sldId="458"/>
            <ac:spMk id="5" creationId="{38E90D51-B16E-9C16-0EDE-CAF72441E028}"/>
          </ac:spMkLst>
        </pc:spChg>
        <pc:picChg chg="add del mod">
          <ac:chgData name="Luis Felipe Giraldo Trujillo" userId="9e5f2ca0-ce69-4b78-85ca-b1c2743d385d" providerId="ADAL" clId="{227499C1-5642-4A82-8875-439141B948B8}" dt="2024-05-17T02:08:17.626" v="3006" actId="478"/>
          <ac:picMkLst>
            <pc:docMk/>
            <pc:sldMk cId="3096137056" sldId="458"/>
            <ac:picMk id="3" creationId="{A9CF0A43-0576-4A88-E2BE-6F325804E63B}"/>
          </ac:picMkLst>
        </pc:picChg>
        <pc:picChg chg="add mod">
          <ac:chgData name="Luis Felipe Giraldo Trujillo" userId="9e5f2ca0-ce69-4b78-85ca-b1c2743d385d" providerId="ADAL" clId="{227499C1-5642-4A82-8875-439141B948B8}" dt="2024-05-17T02:18:44.586" v="3039" actId="14100"/>
          <ac:picMkLst>
            <pc:docMk/>
            <pc:sldMk cId="3096137056" sldId="458"/>
            <ac:picMk id="6" creationId="{834A9B11-3746-34D9-7D0A-17AF22691F52}"/>
          </ac:picMkLst>
        </pc:picChg>
        <pc:picChg chg="add mod modCrop">
          <ac:chgData name="Luis Felipe Giraldo Trujillo" userId="9e5f2ca0-ce69-4b78-85ca-b1c2743d385d" providerId="ADAL" clId="{227499C1-5642-4A82-8875-439141B948B8}" dt="2024-05-17T02:19:08.527" v="3051" actId="1076"/>
          <ac:picMkLst>
            <pc:docMk/>
            <pc:sldMk cId="3096137056" sldId="458"/>
            <ac:picMk id="7" creationId="{59B09AF2-216C-68F2-1281-DA53B43E3A8A}"/>
          </ac:picMkLst>
        </pc:picChg>
        <pc:picChg chg="del">
          <ac:chgData name="Luis Felipe Giraldo Trujillo" userId="9e5f2ca0-ce69-4b78-85ca-b1c2743d385d" providerId="ADAL" clId="{227499C1-5642-4A82-8875-439141B948B8}" dt="2024-05-17T02:04:31.606" v="2834" actId="478"/>
          <ac:picMkLst>
            <pc:docMk/>
            <pc:sldMk cId="3096137056" sldId="458"/>
            <ac:picMk id="11266" creationId="{A2C536FC-C26F-3AD9-CB26-A8FA04245914}"/>
          </ac:picMkLst>
        </pc:picChg>
      </pc:sldChg>
      <pc:sldChg chg="addSp delSp modSp add modAnim">
        <pc:chgData name="Luis Felipe Giraldo Trujillo" userId="9e5f2ca0-ce69-4b78-85ca-b1c2743d385d" providerId="ADAL" clId="{227499C1-5642-4A82-8875-439141B948B8}" dt="2024-05-17T02:18:11.366" v="3036" actId="1076"/>
        <pc:sldMkLst>
          <pc:docMk/>
          <pc:sldMk cId="172880024" sldId="459"/>
        </pc:sldMkLst>
        <pc:picChg chg="del">
          <ac:chgData name="Luis Felipe Giraldo Trujillo" userId="9e5f2ca0-ce69-4b78-85ca-b1c2743d385d" providerId="ADAL" clId="{227499C1-5642-4A82-8875-439141B948B8}" dt="2024-05-17T02:10:32.795" v="3015" actId="478"/>
          <ac:picMkLst>
            <pc:docMk/>
            <pc:sldMk cId="172880024" sldId="459"/>
            <ac:picMk id="11266" creationId="{A2C536FC-C26F-3AD9-CB26-A8FA04245914}"/>
          </ac:picMkLst>
        </pc:picChg>
        <pc:picChg chg="add mod">
          <ac:chgData name="Luis Felipe Giraldo Trujillo" userId="9e5f2ca0-ce69-4b78-85ca-b1c2743d385d" providerId="ADAL" clId="{227499C1-5642-4A82-8875-439141B948B8}" dt="2024-05-17T02:18:09.523" v="3035" actId="1076"/>
          <ac:picMkLst>
            <pc:docMk/>
            <pc:sldMk cId="172880024" sldId="459"/>
            <ac:picMk id="13314" creationId="{472894ED-9C00-867A-74B4-F742548C2DD1}"/>
          </ac:picMkLst>
        </pc:picChg>
        <pc:picChg chg="add mod">
          <ac:chgData name="Luis Felipe Giraldo Trujillo" userId="9e5f2ca0-ce69-4b78-85ca-b1c2743d385d" providerId="ADAL" clId="{227499C1-5642-4A82-8875-439141B948B8}" dt="2024-05-17T02:18:11.366" v="3036" actId="1076"/>
          <ac:picMkLst>
            <pc:docMk/>
            <pc:sldMk cId="172880024" sldId="459"/>
            <ac:picMk id="13316" creationId="{336ABDCF-C2EA-2DFD-1C3F-894C4D739348}"/>
          </ac:picMkLst>
        </pc:picChg>
      </pc:sldChg>
      <pc:sldChg chg="delSp add del mod delAnim">
        <pc:chgData name="Luis Felipe Giraldo Trujillo" userId="9e5f2ca0-ce69-4b78-85ca-b1c2743d385d" providerId="ADAL" clId="{227499C1-5642-4A82-8875-439141B948B8}" dt="2024-05-17T02:10:22.664" v="3013" actId="47"/>
        <pc:sldMkLst>
          <pc:docMk/>
          <pc:sldMk cId="2709862077" sldId="459"/>
        </pc:sldMkLst>
        <pc:picChg chg="del">
          <ac:chgData name="Luis Felipe Giraldo Trujillo" userId="9e5f2ca0-ce69-4b78-85ca-b1c2743d385d" providerId="ADAL" clId="{227499C1-5642-4A82-8875-439141B948B8}" dt="2024-05-17T02:10:12.932" v="3012" actId="478"/>
          <ac:picMkLst>
            <pc:docMk/>
            <pc:sldMk cId="2709862077" sldId="459"/>
            <ac:picMk id="6" creationId="{834A9B11-3746-34D9-7D0A-17AF22691F52}"/>
          </ac:picMkLst>
        </pc:picChg>
      </pc:sldChg>
      <pc:sldChg chg="addSp delSp modSp add mod delAnim">
        <pc:chgData name="Luis Felipe Giraldo Trujillo" userId="9e5f2ca0-ce69-4b78-85ca-b1c2743d385d" providerId="ADAL" clId="{227499C1-5642-4A82-8875-439141B948B8}" dt="2024-05-17T02:24:43.631" v="3114" actId="1076"/>
        <pc:sldMkLst>
          <pc:docMk/>
          <pc:sldMk cId="1648401393" sldId="460"/>
        </pc:sldMkLst>
        <pc:spChg chg="del">
          <ac:chgData name="Luis Felipe Giraldo Trujillo" userId="9e5f2ca0-ce69-4b78-85ca-b1c2743d385d" providerId="ADAL" clId="{227499C1-5642-4A82-8875-439141B948B8}" dt="2024-05-17T02:20:37.049" v="3060" actId="478"/>
          <ac:spMkLst>
            <pc:docMk/>
            <pc:sldMk cId="1648401393" sldId="460"/>
            <ac:spMk id="2" creationId="{A15EE825-A945-84D6-96B1-DE7485C93DEC}"/>
          </ac:spMkLst>
        </pc:spChg>
        <pc:spChg chg="mod">
          <ac:chgData name="Luis Felipe Giraldo Trujillo" userId="9e5f2ca0-ce69-4b78-85ca-b1c2743d385d" providerId="ADAL" clId="{227499C1-5642-4A82-8875-439141B948B8}" dt="2024-05-17T02:24:43.631" v="3114" actId="1076"/>
          <ac:spMkLst>
            <pc:docMk/>
            <pc:sldMk cId="1648401393" sldId="460"/>
            <ac:spMk id="5" creationId="{38E90D51-B16E-9C16-0EDE-CAF72441E028}"/>
          </ac:spMkLst>
        </pc:spChg>
        <pc:picChg chg="del">
          <ac:chgData name="Luis Felipe Giraldo Trujillo" userId="9e5f2ca0-ce69-4b78-85ca-b1c2743d385d" providerId="ADAL" clId="{227499C1-5642-4A82-8875-439141B948B8}" dt="2024-05-17T02:20:34.373" v="3059" actId="478"/>
          <ac:picMkLst>
            <pc:docMk/>
            <pc:sldMk cId="1648401393" sldId="460"/>
            <ac:picMk id="6" creationId="{834A9B11-3746-34D9-7D0A-17AF22691F52}"/>
          </ac:picMkLst>
        </pc:picChg>
        <pc:picChg chg="del">
          <ac:chgData name="Luis Felipe Giraldo Trujillo" userId="9e5f2ca0-ce69-4b78-85ca-b1c2743d385d" providerId="ADAL" clId="{227499C1-5642-4A82-8875-439141B948B8}" dt="2024-05-17T02:20:34.373" v="3059" actId="478"/>
          <ac:picMkLst>
            <pc:docMk/>
            <pc:sldMk cId="1648401393" sldId="460"/>
            <ac:picMk id="7" creationId="{59B09AF2-216C-68F2-1281-DA53B43E3A8A}"/>
          </ac:picMkLst>
        </pc:picChg>
        <pc:picChg chg="add mod">
          <ac:chgData name="Luis Felipe Giraldo Trujillo" userId="9e5f2ca0-ce69-4b78-85ca-b1c2743d385d" providerId="ADAL" clId="{227499C1-5642-4A82-8875-439141B948B8}" dt="2024-05-17T02:24:31.769" v="3063" actId="1076"/>
          <ac:picMkLst>
            <pc:docMk/>
            <pc:sldMk cId="1648401393" sldId="460"/>
            <ac:picMk id="16386" creationId="{C7078279-50E6-3EE3-A5FA-2CB2CAEC9444}"/>
          </ac:picMkLst>
        </pc:picChg>
      </pc:sldChg>
      <pc:sldChg chg="addSp delSp modSp new mod">
        <pc:chgData name="Luis Felipe Giraldo Trujillo" userId="9e5f2ca0-ce69-4b78-85ca-b1c2743d385d" providerId="ADAL" clId="{227499C1-5642-4A82-8875-439141B948B8}" dt="2024-05-17T02:39:20.266" v="3346" actId="478"/>
        <pc:sldMkLst>
          <pc:docMk/>
          <pc:sldMk cId="1208376141" sldId="461"/>
        </pc:sldMkLst>
        <pc:spChg chg="mod">
          <ac:chgData name="Luis Felipe Giraldo Trujillo" userId="9e5f2ca0-ce69-4b78-85ca-b1c2743d385d" providerId="ADAL" clId="{227499C1-5642-4A82-8875-439141B948B8}" dt="2024-05-17T02:35:31.541" v="3124" actId="20577"/>
          <ac:spMkLst>
            <pc:docMk/>
            <pc:sldMk cId="1208376141" sldId="461"/>
            <ac:spMk id="2" creationId="{3599CFC4-BCF1-8C51-3E5D-5535F676CF31}"/>
          </ac:spMkLst>
        </pc:spChg>
        <pc:spChg chg="del mod">
          <ac:chgData name="Luis Felipe Giraldo Trujillo" userId="9e5f2ca0-ce69-4b78-85ca-b1c2743d385d" providerId="ADAL" clId="{227499C1-5642-4A82-8875-439141B948B8}" dt="2024-05-17T02:37:21.705" v="3300" actId="478"/>
          <ac:spMkLst>
            <pc:docMk/>
            <pc:sldMk cId="1208376141" sldId="461"/>
            <ac:spMk id="3" creationId="{96DA5033-FFAE-3174-AD1B-1C53CD533DAD}"/>
          </ac:spMkLst>
        </pc:spChg>
        <pc:spChg chg="add del mod">
          <ac:chgData name="Luis Felipe Giraldo Trujillo" userId="9e5f2ca0-ce69-4b78-85ca-b1c2743d385d" providerId="ADAL" clId="{227499C1-5642-4A82-8875-439141B948B8}" dt="2024-05-17T02:37:23.657" v="3301" actId="478"/>
          <ac:spMkLst>
            <pc:docMk/>
            <pc:sldMk cId="1208376141" sldId="461"/>
            <ac:spMk id="6" creationId="{67D047DB-1591-9382-59CB-075FF926B756}"/>
          </ac:spMkLst>
        </pc:spChg>
        <pc:spChg chg="add del mod ord">
          <ac:chgData name="Luis Felipe Giraldo Trujillo" userId="9e5f2ca0-ce69-4b78-85ca-b1c2743d385d" providerId="ADAL" clId="{227499C1-5642-4A82-8875-439141B948B8}" dt="2024-05-17T02:39:20.266" v="3346" actId="478"/>
          <ac:spMkLst>
            <pc:docMk/>
            <pc:sldMk cId="1208376141" sldId="461"/>
            <ac:spMk id="7" creationId="{AD15270C-AC08-167B-CE7D-FAB3BF598856}"/>
          </ac:spMkLst>
        </pc:spChg>
        <pc:graphicFrameChg chg="add del mod modGraphic">
          <ac:chgData name="Luis Felipe Giraldo Trujillo" userId="9e5f2ca0-ce69-4b78-85ca-b1c2743d385d" providerId="ADAL" clId="{227499C1-5642-4A82-8875-439141B948B8}" dt="2024-05-17T02:36:52.215" v="3265" actId="478"/>
          <ac:graphicFrameMkLst>
            <pc:docMk/>
            <pc:sldMk cId="1208376141" sldId="461"/>
            <ac:graphicFrameMk id="4" creationId="{27337BB4-9F58-DDFC-9430-AE84537185A3}"/>
          </ac:graphicFrameMkLst>
        </pc:graphicFrameChg>
        <pc:graphicFrameChg chg="add mod modGraphic">
          <ac:chgData name="Luis Felipe Giraldo Trujillo" userId="9e5f2ca0-ce69-4b78-85ca-b1c2743d385d" providerId="ADAL" clId="{227499C1-5642-4A82-8875-439141B948B8}" dt="2024-05-17T02:39:15.980" v="3345" actId="1076"/>
          <ac:graphicFrameMkLst>
            <pc:docMk/>
            <pc:sldMk cId="1208376141" sldId="461"/>
            <ac:graphicFrameMk id="5" creationId="{53E96D1E-8E2E-2050-D107-14E3CCEC4CE1}"/>
          </ac:graphicFrameMkLst>
        </pc:graphicFrameChg>
        <pc:picChg chg="add del mod">
          <ac:chgData name="Luis Felipe Giraldo Trujillo" userId="9e5f2ca0-ce69-4b78-85ca-b1c2743d385d" providerId="ADAL" clId="{227499C1-5642-4A82-8875-439141B948B8}" dt="2024-05-17T02:38:19.785" v="3312" actId="21"/>
          <ac:picMkLst>
            <pc:docMk/>
            <pc:sldMk cId="1208376141" sldId="461"/>
            <ac:picMk id="17410" creationId="{FC9BCFFC-297C-B3B9-56A4-700EAC0A421B}"/>
          </ac:picMkLst>
        </pc:picChg>
      </pc:sldChg>
      <pc:sldChg chg="addSp modSp new mod">
        <pc:chgData name="Luis Felipe Giraldo Trujillo" userId="9e5f2ca0-ce69-4b78-85ca-b1c2743d385d" providerId="ADAL" clId="{227499C1-5642-4A82-8875-439141B948B8}" dt="2024-05-17T03:39:38.560" v="3420" actId="1076"/>
        <pc:sldMkLst>
          <pc:docMk/>
          <pc:sldMk cId="2825202261" sldId="462"/>
        </pc:sldMkLst>
        <pc:spChg chg="mod">
          <ac:chgData name="Luis Felipe Giraldo Trujillo" userId="9e5f2ca0-ce69-4b78-85ca-b1c2743d385d" providerId="ADAL" clId="{227499C1-5642-4A82-8875-439141B948B8}" dt="2024-05-17T03:39:31.791" v="3416" actId="14100"/>
          <ac:spMkLst>
            <pc:docMk/>
            <pc:sldMk cId="2825202261" sldId="462"/>
            <ac:spMk id="3" creationId="{1DAED4DE-FC6C-9E8C-01F7-2E177A3ECA05}"/>
          </ac:spMkLst>
        </pc:spChg>
        <pc:picChg chg="add mod">
          <ac:chgData name="Luis Felipe Giraldo Trujillo" userId="9e5f2ca0-ce69-4b78-85ca-b1c2743d385d" providerId="ADAL" clId="{227499C1-5642-4A82-8875-439141B948B8}" dt="2024-05-17T03:39:38.560" v="3420" actId="1076"/>
          <ac:picMkLst>
            <pc:docMk/>
            <pc:sldMk cId="2825202261" sldId="462"/>
            <ac:picMk id="1026" creationId="{25C36555-796A-F11C-EE9B-BD3B0FE31312}"/>
          </ac:picMkLst>
        </pc:picChg>
      </pc:sldChg>
    </pc:docChg>
  </pc:docChgLst>
  <pc:docChgLst>
    <pc:chgData name="Luis Felipe Giraldo Trujillo" userId="9e5f2ca0-ce69-4b78-85ca-b1c2743d385d" providerId="ADAL" clId="{0FDD87A3-047B-403E-A382-11EBB688FBBF}"/>
    <pc:docChg chg="undo custSel addSld delSld modSld">
      <pc:chgData name="Luis Felipe Giraldo Trujillo" userId="9e5f2ca0-ce69-4b78-85ca-b1c2743d385d" providerId="ADAL" clId="{0FDD87A3-047B-403E-A382-11EBB688FBBF}" dt="2022-05-23T19:58:20.588" v="98"/>
      <pc:docMkLst>
        <pc:docMk/>
      </pc:docMkLst>
      <pc:sldChg chg="modSp mod">
        <pc:chgData name="Luis Felipe Giraldo Trujillo" userId="9e5f2ca0-ce69-4b78-85ca-b1c2743d385d" providerId="ADAL" clId="{0FDD87A3-047B-403E-A382-11EBB688FBBF}" dt="2022-05-23T19:37:37.953" v="94" actId="1038"/>
        <pc:sldMkLst>
          <pc:docMk/>
          <pc:sldMk cId="1848542262" sldId="412"/>
        </pc:sldMkLst>
        <pc:spChg chg="mod">
          <ac:chgData name="Luis Felipe Giraldo Trujillo" userId="9e5f2ca0-ce69-4b78-85ca-b1c2743d385d" providerId="ADAL" clId="{0FDD87A3-047B-403E-A382-11EBB688FBBF}" dt="2022-05-23T19:37:21.353" v="91" actId="1035"/>
          <ac:spMkLst>
            <pc:docMk/>
            <pc:sldMk cId="1848542262" sldId="412"/>
            <ac:spMk id="3" creationId="{D3DF9C21-8CCE-B9ED-A3EC-C26B052358D2}"/>
          </ac:spMkLst>
        </pc:spChg>
        <pc:spChg chg="mod">
          <ac:chgData name="Luis Felipe Giraldo Trujillo" userId="9e5f2ca0-ce69-4b78-85ca-b1c2743d385d" providerId="ADAL" clId="{0FDD87A3-047B-403E-A382-11EBB688FBBF}" dt="2022-05-23T19:37:21.353" v="91" actId="1035"/>
          <ac:spMkLst>
            <pc:docMk/>
            <pc:sldMk cId="1848542262" sldId="412"/>
            <ac:spMk id="16" creationId="{48C3434B-926F-1464-AAAD-313A8D61954F}"/>
          </ac:spMkLst>
        </pc:spChg>
        <pc:spChg chg="mod">
          <ac:chgData name="Luis Felipe Giraldo Trujillo" userId="9e5f2ca0-ce69-4b78-85ca-b1c2743d385d" providerId="ADAL" clId="{0FDD87A3-047B-403E-A382-11EBB688FBBF}" dt="2022-05-23T19:37:37.953" v="94" actId="1038"/>
          <ac:spMkLst>
            <pc:docMk/>
            <pc:sldMk cId="1848542262" sldId="412"/>
            <ac:spMk id="20" creationId="{588EE025-CABB-EABB-5AAD-DEA5708D6EED}"/>
          </ac:spMkLst>
        </pc:spChg>
        <pc:spChg chg="mod">
          <ac:chgData name="Luis Felipe Giraldo Trujillo" userId="9e5f2ca0-ce69-4b78-85ca-b1c2743d385d" providerId="ADAL" clId="{0FDD87A3-047B-403E-A382-11EBB688FBBF}" dt="2022-05-23T19:37:37.953" v="94" actId="1038"/>
          <ac:spMkLst>
            <pc:docMk/>
            <pc:sldMk cId="1848542262" sldId="412"/>
            <ac:spMk id="21" creationId="{DF9BF930-6AE3-036E-27E5-DB98D32F93BD}"/>
          </ac:spMkLst>
        </pc:spChg>
        <pc:spChg chg="mod">
          <ac:chgData name="Luis Felipe Giraldo Trujillo" userId="9e5f2ca0-ce69-4b78-85ca-b1c2743d385d" providerId="ADAL" clId="{0FDD87A3-047B-403E-A382-11EBB688FBBF}" dt="2022-05-23T19:37:21.353" v="91" actId="1035"/>
          <ac:spMkLst>
            <pc:docMk/>
            <pc:sldMk cId="1848542262" sldId="412"/>
            <ac:spMk id="22" creationId="{D1A19BF7-867F-234D-C2C2-674300423D1B}"/>
          </ac:spMkLst>
        </pc:spChg>
        <pc:spChg chg="mod">
          <ac:chgData name="Luis Felipe Giraldo Trujillo" userId="9e5f2ca0-ce69-4b78-85ca-b1c2743d385d" providerId="ADAL" clId="{0FDD87A3-047B-403E-A382-11EBB688FBBF}" dt="2022-05-23T19:37:21.353" v="91" actId="1035"/>
          <ac:spMkLst>
            <pc:docMk/>
            <pc:sldMk cId="1848542262" sldId="412"/>
            <ac:spMk id="41" creationId="{90C123FA-3033-8FCA-E11A-1FA08BFAE2B4}"/>
          </ac:spMkLst>
        </pc:spChg>
        <pc:spChg chg="mod">
          <ac:chgData name="Luis Felipe Giraldo Trujillo" userId="9e5f2ca0-ce69-4b78-85ca-b1c2743d385d" providerId="ADAL" clId="{0FDD87A3-047B-403E-A382-11EBB688FBBF}" dt="2022-05-23T19:37:21.353" v="91" actId="1035"/>
          <ac:spMkLst>
            <pc:docMk/>
            <pc:sldMk cId="1848542262" sldId="412"/>
            <ac:spMk id="11265" creationId="{11E598F9-E014-3AD2-C605-99C8FCD301C9}"/>
          </ac:spMkLst>
        </pc:spChg>
        <pc:spChg chg="mod">
          <ac:chgData name="Luis Felipe Giraldo Trujillo" userId="9e5f2ca0-ce69-4b78-85ca-b1c2743d385d" providerId="ADAL" clId="{0FDD87A3-047B-403E-A382-11EBB688FBBF}" dt="2022-05-23T19:37:21.353" v="91" actId="1035"/>
          <ac:spMkLst>
            <pc:docMk/>
            <pc:sldMk cId="1848542262" sldId="412"/>
            <ac:spMk id="11266" creationId="{7497B6EC-2CE2-77D1-2E40-47AD77837646}"/>
          </ac:spMkLst>
        </pc:spChg>
        <pc:cxnChg chg="mod">
          <ac:chgData name="Luis Felipe Giraldo Trujillo" userId="9e5f2ca0-ce69-4b78-85ca-b1c2743d385d" providerId="ADAL" clId="{0FDD87A3-047B-403E-A382-11EBB688FBBF}" dt="2022-05-23T19:37:21.353" v="91" actId="1035"/>
          <ac:cxnSpMkLst>
            <pc:docMk/>
            <pc:sldMk cId="1848542262" sldId="412"/>
            <ac:cxnSpMk id="7" creationId="{9705E2F6-F096-BDB7-0301-0A92B85DAB18}"/>
          </ac:cxnSpMkLst>
        </pc:cxnChg>
        <pc:cxnChg chg="mod">
          <ac:chgData name="Luis Felipe Giraldo Trujillo" userId="9e5f2ca0-ce69-4b78-85ca-b1c2743d385d" providerId="ADAL" clId="{0FDD87A3-047B-403E-A382-11EBB688FBBF}" dt="2022-05-23T19:37:21.353" v="91" actId="1035"/>
          <ac:cxnSpMkLst>
            <pc:docMk/>
            <pc:sldMk cId="1848542262" sldId="412"/>
            <ac:cxnSpMk id="23" creationId="{CB2E4734-0E19-5E29-38FD-09E1FE350EC4}"/>
          </ac:cxnSpMkLst>
        </pc:cxnChg>
        <pc:cxnChg chg="mod">
          <ac:chgData name="Luis Felipe Giraldo Trujillo" userId="9e5f2ca0-ce69-4b78-85ca-b1c2743d385d" providerId="ADAL" clId="{0FDD87A3-047B-403E-A382-11EBB688FBBF}" dt="2022-05-23T19:37:37.953" v="94" actId="1038"/>
          <ac:cxnSpMkLst>
            <pc:docMk/>
            <pc:sldMk cId="1848542262" sldId="412"/>
            <ac:cxnSpMk id="24" creationId="{6978BE94-2420-40F0-0163-EC846A542ADC}"/>
          </ac:cxnSpMkLst>
        </pc:cxnChg>
        <pc:cxnChg chg="mod">
          <ac:chgData name="Luis Felipe Giraldo Trujillo" userId="9e5f2ca0-ce69-4b78-85ca-b1c2743d385d" providerId="ADAL" clId="{0FDD87A3-047B-403E-A382-11EBB688FBBF}" dt="2022-05-23T19:37:21.353" v="91" actId="1035"/>
          <ac:cxnSpMkLst>
            <pc:docMk/>
            <pc:sldMk cId="1848542262" sldId="412"/>
            <ac:cxnSpMk id="34" creationId="{05218E1D-C94E-5B69-07A9-87E93B0AD814}"/>
          </ac:cxnSpMkLst>
        </pc:cxnChg>
      </pc:sldChg>
      <pc:sldChg chg="addSp modSp mod">
        <pc:chgData name="Luis Felipe Giraldo Trujillo" userId="9e5f2ca0-ce69-4b78-85ca-b1c2743d385d" providerId="ADAL" clId="{0FDD87A3-047B-403E-A382-11EBB688FBBF}" dt="2022-05-23T19:36:55.807" v="88" actId="1076"/>
        <pc:sldMkLst>
          <pc:docMk/>
          <pc:sldMk cId="984712299" sldId="415"/>
        </pc:sldMkLst>
        <pc:spChg chg="mod">
          <ac:chgData name="Luis Felipe Giraldo Trujillo" userId="9e5f2ca0-ce69-4b78-85ca-b1c2743d385d" providerId="ADAL" clId="{0FDD87A3-047B-403E-A382-11EBB688FBBF}" dt="2022-05-23T19:36:08.519" v="69" actId="1076"/>
          <ac:spMkLst>
            <pc:docMk/>
            <pc:sldMk cId="984712299" sldId="415"/>
            <ac:spMk id="2" creationId="{5C57FB3F-950D-B5B6-BD74-C900D5F33726}"/>
          </ac:spMkLst>
        </pc:spChg>
        <pc:spChg chg="add mod ord">
          <ac:chgData name="Luis Felipe Giraldo Trujillo" userId="9e5f2ca0-ce69-4b78-85ca-b1c2743d385d" providerId="ADAL" clId="{0FDD87A3-047B-403E-A382-11EBB688FBBF}" dt="2022-05-23T19:36:11.630" v="70" actId="167"/>
          <ac:spMkLst>
            <pc:docMk/>
            <pc:sldMk cId="984712299" sldId="415"/>
            <ac:spMk id="3" creationId="{0785B6A4-A847-62C5-0D4B-B07780B49C93}"/>
          </ac:spMkLst>
        </pc:spChg>
        <pc:spChg chg="mod">
          <ac:chgData name="Luis Felipe Giraldo Trujillo" userId="9e5f2ca0-ce69-4b78-85ca-b1c2743d385d" providerId="ADAL" clId="{0FDD87A3-047B-403E-A382-11EBB688FBBF}" dt="2022-05-23T19:36:34.582" v="83" actId="1035"/>
          <ac:spMkLst>
            <pc:docMk/>
            <pc:sldMk cId="984712299" sldId="415"/>
            <ac:spMk id="10" creationId="{FA350E9C-B649-3713-22DC-98298429595D}"/>
          </ac:spMkLst>
        </pc:spChg>
        <pc:spChg chg="mod">
          <ac:chgData name="Luis Felipe Giraldo Trujillo" userId="9e5f2ca0-ce69-4b78-85ca-b1c2743d385d" providerId="ADAL" clId="{0FDD87A3-047B-403E-A382-11EBB688FBBF}" dt="2022-05-23T19:36:39.703" v="84" actId="1076"/>
          <ac:spMkLst>
            <pc:docMk/>
            <pc:sldMk cId="984712299" sldId="415"/>
            <ac:spMk id="11" creationId="{138FB47D-7A87-F6BE-05A4-2A137A613253}"/>
          </ac:spMkLst>
        </pc:spChg>
        <pc:picChg chg="mod modCrop">
          <ac:chgData name="Luis Felipe Giraldo Trujillo" userId="9e5f2ca0-ce69-4b78-85ca-b1c2743d385d" providerId="ADAL" clId="{0FDD87A3-047B-403E-A382-11EBB688FBBF}" dt="2022-05-23T19:36:55.807" v="88" actId="1076"/>
          <ac:picMkLst>
            <pc:docMk/>
            <pc:sldMk cId="984712299" sldId="415"/>
            <ac:picMk id="5" creationId="{74E550E3-1509-F4BB-401F-5ADFBF2E8BC5}"/>
          </ac:picMkLst>
        </pc:picChg>
        <pc:picChg chg="mod">
          <ac:chgData name="Luis Felipe Giraldo Trujillo" userId="9e5f2ca0-ce69-4b78-85ca-b1c2743d385d" providerId="ADAL" clId="{0FDD87A3-047B-403E-A382-11EBB688FBBF}" dt="2022-05-23T19:35:18.503" v="15" actId="1076"/>
          <ac:picMkLst>
            <pc:docMk/>
            <pc:sldMk cId="984712299" sldId="415"/>
            <ac:picMk id="2050" creationId="{5DE772F1-BFAE-77C5-1D6D-050C0832B250}"/>
          </ac:picMkLst>
        </pc:picChg>
        <pc:picChg chg="mod">
          <ac:chgData name="Luis Felipe Giraldo Trujillo" userId="9e5f2ca0-ce69-4b78-85ca-b1c2743d385d" providerId="ADAL" clId="{0FDD87A3-047B-403E-A382-11EBB688FBBF}" dt="2022-05-23T19:35:15.596" v="14" actId="1076"/>
          <ac:picMkLst>
            <pc:docMk/>
            <pc:sldMk cId="984712299" sldId="415"/>
            <ac:picMk id="9220" creationId="{117A4730-876D-E93C-2700-DCEB613E2523}"/>
          </ac:picMkLst>
        </pc:picChg>
      </pc:sldChg>
      <pc:sldChg chg="add del">
        <pc:chgData name="Luis Felipe Giraldo Trujillo" userId="9e5f2ca0-ce69-4b78-85ca-b1c2743d385d" providerId="ADAL" clId="{0FDD87A3-047B-403E-A382-11EBB688FBBF}" dt="2022-05-23T19:58:15.261" v="97" actId="2696"/>
        <pc:sldMkLst>
          <pc:docMk/>
          <pc:sldMk cId="2171461799" sldId="416"/>
        </pc:sldMkLst>
      </pc:sldChg>
      <pc:sldChg chg="add">
        <pc:chgData name="Luis Felipe Giraldo Trujillo" userId="9e5f2ca0-ce69-4b78-85ca-b1c2743d385d" providerId="ADAL" clId="{0FDD87A3-047B-403E-A382-11EBB688FBBF}" dt="2022-05-23T19:58:20.588" v="98"/>
        <pc:sldMkLst>
          <pc:docMk/>
          <pc:sldMk cId="4270550141" sldId="416"/>
        </pc:sldMkLst>
      </pc:sldChg>
    </pc:docChg>
  </pc:docChgLst>
  <pc:docChgLst>
    <pc:chgData name="Luis Felipe Giraldo Trujillo" userId="9e5f2ca0-ce69-4b78-85ca-b1c2743d385d" providerId="ADAL" clId="{E57D99BD-D80E-4200-B14C-A1C92B0DB5AC}"/>
    <pc:docChg chg="custSel modSld sldOrd">
      <pc:chgData name="Luis Felipe Giraldo Trujillo" userId="9e5f2ca0-ce69-4b78-85ca-b1c2743d385d" providerId="ADAL" clId="{E57D99BD-D80E-4200-B14C-A1C92B0DB5AC}" dt="2023-10-17T19:41:29.197" v="42"/>
      <pc:docMkLst>
        <pc:docMk/>
      </pc:docMkLst>
      <pc:sldChg chg="modSp mod">
        <pc:chgData name="Luis Felipe Giraldo Trujillo" userId="9e5f2ca0-ce69-4b78-85ca-b1c2743d385d" providerId="ADAL" clId="{E57D99BD-D80E-4200-B14C-A1C92B0DB5AC}" dt="2023-10-17T19:36:23.258" v="33" actId="20577"/>
        <pc:sldMkLst>
          <pc:docMk/>
          <pc:sldMk cId="706693670" sldId="271"/>
        </pc:sldMkLst>
        <pc:spChg chg="mod">
          <ac:chgData name="Luis Felipe Giraldo Trujillo" userId="9e5f2ca0-ce69-4b78-85ca-b1c2743d385d" providerId="ADAL" clId="{E57D99BD-D80E-4200-B14C-A1C92B0DB5AC}" dt="2023-10-17T19:35:53.225" v="18" actId="20577"/>
          <ac:spMkLst>
            <pc:docMk/>
            <pc:sldMk cId="706693670" sldId="271"/>
            <ac:spMk id="10" creationId="{776121F7-03F6-46BD-B510-C544B29AA033}"/>
          </ac:spMkLst>
        </pc:spChg>
        <pc:spChg chg="mod">
          <ac:chgData name="Luis Felipe Giraldo Trujillo" userId="9e5f2ca0-ce69-4b78-85ca-b1c2743d385d" providerId="ADAL" clId="{E57D99BD-D80E-4200-B14C-A1C92B0DB5AC}" dt="2023-10-17T19:36:23.258" v="33" actId="20577"/>
          <ac:spMkLst>
            <pc:docMk/>
            <pc:sldMk cId="706693670" sldId="271"/>
            <ac:spMk id="11" creationId="{6B491C8A-DE86-4B1F-874F-C8102685AC4B}"/>
          </ac:spMkLst>
        </pc:spChg>
        <pc:spChg chg="mod">
          <ac:chgData name="Luis Felipe Giraldo Trujillo" userId="9e5f2ca0-ce69-4b78-85ca-b1c2743d385d" providerId="ADAL" clId="{E57D99BD-D80E-4200-B14C-A1C92B0DB5AC}" dt="2023-10-17T19:35:55.219" v="21" actId="20577"/>
          <ac:spMkLst>
            <pc:docMk/>
            <pc:sldMk cId="706693670" sldId="271"/>
            <ac:spMk id="12" creationId="{B88FFB36-C722-4FA2-8368-99CC6F5EFCE3}"/>
          </ac:spMkLst>
        </pc:spChg>
      </pc:sldChg>
      <pc:sldChg chg="addSp delSp modSp mod delAnim modAnim">
        <pc:chgData name="Luis Felipe Giraldo Trujillo" userId="9e5f2ca0-ce69-4b78-85ca-b1c2743d385d" providerId="ADAL" clId="{E57D99BD-D80E-4200-B14C-A1C92B0DB5AC}" dt="2023-10-17T19:41:29.197" v="42"/>
        <pc:sldMkLst>
          <pc:docMk/>
          <pc:sldMk cId="1948300264" sldId="327"/>
        </pc:sldMkLst>
        <pc:picChg chg="add mod">
          <ac:chgData name="Luis Felipe Giraldo Trujillo" userId="9e5f2ca0-ce69-4b78-85ca-b1c2743d385d" providerId="ADAL" clId="{E57D99BD-D80E-4200-B14C-A1C92B0DB5AC}" dt="2023-10-17T19:41:22.753" v="41" actId="1076"/>
          <ac:picMkLst>
            <pc:docMk/>
            <pc:sldMk cId="1948300264" sldId="327"/>
            <ac:picMk id="3" creationId="{C3B74587-C763-0731-AFC6-3FF74232EED5}"/>
          </ac:picMkLst>
        </pc:picChg>
        <pc:picChg chg="del">
          <ac:chgData name="Luis Felipe Giraldo Trujillo" userId="9e5f2ca0-ce69-4b78-85ca-b1c2743d385d" providerId="ADAL" clId="{E57D99BD-D80E-4200-B14C-A1C92B0DB5AC}" dt="2023-10-17T19:40:20.086" v="36" actId="478"/>
          <ac:picMkLst>
            <pc:docMk/>
            <pc:sldMk cId="1948300264" sldId="327"/>
            <ac:picMk id="5" creationId="{1E8472C6-5277-4623-888C-C4669965F70E}"/>
          </ac:picMkLst>
        </pc:picChg>
      </pc:sldChg>
      <pc:sldChg chg="modSp mod">
        <pc:chgData name="Luis Felipe Giraldo Trujillo" userId="9e5f2ca0-ce69-4b78-85ca-b1c2743d385d" providerId="ADAL" clId="{E57D99BD-D80E-4200-B14C-A1C92B0DB5AC}" dt="2023-10-17T19:35:29.146" v="2" actId="1076"/>
        <pc:sldMkLst>
          <pc:docMk/>
          <pc:sldMk cId="3254430302" sldId="416"/>
        </pc:sldMkLst>
        <pc:spChg chg="mod">
          <ac:chgData name="Luis Felipe Giraldo Trujillo" userId="9e5f2ca0-ce69-4b78-85ca-b1c2743d385d" providerId="ADAL" clId="{E57D99BD-D80E-4200-B14C-A1C92B0DB5AC}" dt="2023-10-17T19:35:29.146" v="2" actId="1076"/>
          <ac:spMkLst>
            <pc:docMk/>
            <pc:sldMk cId="3254430302" sldId="416"/>
            <ac:spMk id="6" creationId="{B134FFD3-0780-447E-F967-3920825CAB00}"/>
          </ac:spMkLst>
        </pc:spChg>
      </pc:sldChg>
      <pc:sldChg chg="modSp mod">
        <pc:chgData name="Luis Felipe Giraldo Trujillo" userId="9e5f2ca0-ce69-4b78-85ca-b1c2743d385d" providerId="ADAL" clId="{E57D99BD-D80E-4200-B14C-A1C92B0DB5AC}" dt="2023-10-17T19:35:38.786" v="3" actId="1076"/>
        <pc:sldMkLst>
          <pc:docMk/>
          <pc:sldMk cId="3546302711" sldId="418"/>
        </pc:sldMkLst>
        <pc:spChg chg="mod">
          <ac:chgData name="Luis Felipe Giraldo Trujillo" userId="9e5f2ca0-ce69-4b78-85ca-b1c2743d385d" providerId="ADAL" clId="{E57D99BD-D80E-4200-B14C-A1C92B0DB5AC}" dt="2023-10-17T19:35:38.786" v="3" actId="1076"/>
          <ac:spMkLst>
            <pc:docMk/>
            <pc:sldMk cId="3546302711" sldId="418"/>
            <ac:spMk id="3" creationId="{388C54E3-A7A8-2027-FA73-844513675741}"/>
          </ac:spMkLst>
        </pc:spChg>
      </pc:sldChg>
      <pc:sldChg chg="modSp mod">
        <pc:chgData name="Luis Felipe Giraldo Trujillo" userId="9e5f2ca0-ce69-4b78-85ca-b1c2743d385d" providerId="ADAL" clId="{E57D99BD-D80E-4200-B14C-A1C92B0DB5AC}" dt="2023-10-17T19:36:09.724" v="27" actId="14100"/>
        <pc:sldMkLst>
          <pc:docMk/>
          <pc:sldMk cId="1860353444" sldId="425"/>
        </pc:sldMkLst>
        <pc:spChg chg="mod">
          <ac:chgData name="Luis Felipe Giraldo Trujillo" userId="9e5f2ca0-ce69-4b78-85ca-b1c2743d385d" providerId="ADAL" clId="{E57D99BD-D80E-4200-B14C-A1C92B0DB5AC}" dt="2023-10-17T19:36:09.724" v="27" actId="14100"/>
          <ac:spMkLst>
            <pc:docMk/>
            <pc:sldMk cId="1860353444" sldId="425"/>
            <ac:spMk id="11" creationId="{4D63B4C3-29AA-0DEB-EE3F-97492A1D458F}"/>
          </ac:spMkLst>
        </pc:spChg>
      </pc:sldChg>
      <pc:sldChg chg="addSp delSp modSp mod">
        <pc:chgData name="Luis Felipe Giraldo Trujillo" userId="9e5f2ca0-ce69-4b78-85ca-b1c2743d385d" providerId="ADAL" clId="{E57D99BD-D80E-4200-B14C-A1C92B0DB5AC}" dt="2023-10-17T19:36:32.707" v="35"/>
        <pc:sldMkLst>
          <pc:docMk/>
          <pc:sldMk cId="4149698787" sldId="427"/>
        </pc:sldMkLst>
        <pc:spChg chg="add mod">
          <ac:chgData name="Luis Felipe Giraldo Trujillo" userId="9e5f2ca0-ce69-4b78-85ca-b1c2743d385d" providerId="ADAL" clId="{E57D99BD-D80E-4200-B14C-A1C92B0DB5AC}" dt="2023-10-17T19:36:32.707" v="35"/>
          <ac:spMkLst>
            <pc:docMk/>
            <pc:sldMk cId="4149698787" sldId="427"/>
            <ac:spMk id="3" creationId="{B0FFF9DE-D036-4D85-5627-4788EDB97CAD}"/>
          </ac:spMkLst>
        </pc:spChg>
        <pc:spChg chg="add mod">
          <ac:chgData name="Luis Felipe Giraldo Trujillo" userId="9e5f2ca0-ce69-4b78-85ca-b1c2743d385d" providerId="ADAL" clId="{E57D99BD-D80E-4200-B14C-A1C92B0DB5AC}" dt="2023-10-17T19:36:32.707" v="35"/>
          <ac:spMkLst>
            <pc:docMk/>
            <pc:sldMk cId="4149698787" sldId="427"/>
            <ac:spMk id="4" creationId="{FCB4CBE6-5DE5-AF96-C391-11D67CD2A195}"/>
          </ac:spMkLst>
        </pc:spChg>
        <pc:spChg chg="add mod">
          <ac:chgData name="Luis Felipe Giraldo Trujillo" userId="9e5f2ca0-ce69-4b78-85ca-b1c2743d385d" providerId="ADAL" clId="{E57D99BD-D80E-4200-B14C-A1C92B0DB5AC}" dt="2023-10-17T19:36:32.707" v="35"/>
          <ac:spMkLst>
            <pc:docMk/>
            <pc:sldMk cId="4149698787" sldId="427"/>
            <ac:spMk id="6" creationId="{BFFC59EE-5C31-61F8-8A81-AD5F0D4E5749}"/>
          </ac:spMkLst>
        </pc:spChg>
        <pc:spChg chg="del">
          <ac:chgData name="Luis Felipe Giraldo Trujillo" userId="9e5f2ca0-ce69-4b78-85ca-b1c2743d385d" providerId="ADAL" clId="{E57D99BD-D80E-4200-B14C-A1C92B0DB5AC}" dt="2023-10-17T19:36:32.376" v="34" actId="478"/>
          <ac:spMkLst>
            <pc:docMk/>
            <pc:sldMk cId="4149698787" sldId="427"/>
            <ac:spMk id="10" creationId="{776121F7-03F6-46BD-B510-C544B29AA033}"/>
          </ac:spMkLst>
        </pc:spChg>
        <pc:spChg chg="del">
          <ac:chgData name="Luis Felipe Giraldo Trujillo" userId="9e5f2ca0-ce69-4b78-85ca-b1c2743d385d" providerId="ADAL" clId="{E57D99BD-D80E-4200-B14C-A1C92B0DB5AC}" dt="2023-10-17T19:36:32.376" v="34" actId="478"/>
          <ac:spMkLst>
            <pc:docMk/>
            <pc:sldMk cId="4149698787" sldId="427"/>
            <ac:spMk id="11" creationId="{6B491C8A-DE86-4B1F-874F-C8102685AC4B}"/>
          </ac:spMkLst>
        </pc:spChg>
        <pc:spChg chg="del">
          <ac:chgData name="Luis Felipe Giraldo Trujillo" userId="9e5f2ca0-ce69-4b78-85ca-b1c2743d385d" providerId="ADAL" clId="{E57D99BD-D80E-4200-B14C-A1C92B0DB5AC}" dt="2023-10-17T19:36:32.376" v="34" actId="478"/>
          <ac:spMkLst>
            <pc:docMk/>
            <pc:sldMk cId="4149698787" sldId="427"/>
            <ac:spMk id="12" creationId="{B88FFB36-C722-4FA2-8368-99CC6F5EFCE3}"/>
          </ac:spMkLst>
        </pc:spChg>
      </pc:sldChg>
      <pc:sldChg chg="ord">
        <pc:chgData name="Luis Felipe Giraldo Trujillo" userId="9e5f2ca0-ce69-4b78-85ca-b1c2743d385d" providerId="ADAL" clId="{E57D99BD-D80E-4200-B14C-A1C92B0DB5AC}" dt="2023-10-17T19:34:59.549" v="1"/>
        <pc:sldMkLst>
          <pc:docMk/>
          <pc:sldMk cId="1767559807" sldId="441"/>
        </pc:sldMkLst>
      </pc:sldChg>
      <pc:sldChg chg="ord">
        <pc:chgData name="Luis Felipe Giraldo Trujillo" userId="9e5f2ca0-ce69-4b78-85ca-b1c2743d385d" providerId="ADAL" clId="{E57D99BD-D80E-4200-B14C-A1C92B0DB5AC}" dt="2023-10-17T19:34:59.549" v="1"/>
        <pc:sldMkLst>
          <pc:docMk/>
          <pc:sldMk cId="1549380417" sldId="442"/>
        </pc:sldMkLst>
      </pc:sldChg>
    </pc:docChg>
  </pc:docChgLst>
  <pc:docChgLst>
    <pc:chgData name="Luis Felipe Giraldo Trujillo" userId="9e5f2ca0-ce69-4b78-85ca-b1c2743d385d" providerId="ADAL" clId="{B2E20E2E-D5AA-4078-BB51-F5E2E7F6B94F}"/>
    <pc:docChg chg="undo custSel addSld delSld modSld sldOrd">
      <pc:chgData name="Luis Felipe Giraldo Trujillo" userId="9e5f2ca0-ce69-4b78-85ca-b1c2743d385d" providerId="ADAL" clId="{B2E20E2E-D5AA-4078-BB51-F5E2E7F6B94F}" dt="2022-10-24T22:29:26.693" v="1160" actId="1076"/>
      <pc:docMkLst>
        <pc:docMk/>
      </pc:docMkLst>
      <pc:sldChg chg="addSp delSp modSp mod">
        <pc:chgData name="Luis Felipe Giraldo Trujillo" userId="9e5f2ca0-ce69-4b78-85ca-b1c2743d385d" providerId="ADAL" clId="{B2E20E2E-D5AA-4078-BB51-F5E2E7F6B94F}" dt="2022-10-24T21:20:29.723" v="111" actId="1076"/>
        <pc:sldMkLst>
          <pc:docMk/>
          <pc:sldMk cId="0" sldId="257"/>
        </pc:sldMkLst>
        <pc:spChg chg="add mod">
          <ac:chgData name="Luis Felipe Giraldo Trujillo" userId="9e5f2ca0-ce69-4b78-85ca-b1c2743d385d" providerId="ADAL" clId="{B2E20E2E-D5AA-4078-BB51-F5E2E7F6B94F}" dt="2022-10-24T21:20:21.243" v="108" actId="1076"/>
          <ac:spMkLst>
            <pc:docMk/>
            <pc:sldMk cId="0" sldId="257"/>
            <ac:spMk id="3" creationId="{F514181F-261B-A6C9-64B7-F3584AFCDBAD}"/>
          </ac:spMkLst>
        </pc:spChg>
        <pc:spChg chg="del mod">
          <ac:chgData name="Luis Felipe Giraldo Trujillo" userId="9e5f2ca0-ce69-4b78-85ca-b1c2743d385d" providerId="ADAL" clId="{B2E20E2E-D5AA-4078-BB51-F5E2E7F6B94F}" dt="2022-10-24T21:20:08.392" v="103" actId="478"/>
          <ac:spMkLst>
            <pc:docMk/>
            <pc:sldMk cId="0" sldId="257"/>
            <ac:spMk id="9" creationId="{833EF322-7351-2AC7-D16E-7436081AE82C}"/>
          </ac:spMkLst>
        </pc:spChg>
        <pc:spChg chg="del mod">
          <ac:chgData name="Luis Felipe Giraldo Trujillo" userId="9e5f2ca0-ce69-4b78-85ca-b1c2743d385d" providerId="ADAL" clId="{B2E20E2E-D5AA-4078-BB51-F5E2E7F6B94F}" dt="2022-10-24T21:20:08.392" v="103" actId="478"/>
          <ac:spMkLst>
            <pc:docMk/>
            <pc:sldMk cId="0" sldId="257"/>
            <ac:spMk id="11" creationId="{EAE11AB2-4623-3C57-29BC-2DB5E94BFA4D}"/>
          </ac:spMkLst>
        </pc:spChg>
        <pc:spChg chg="mod">
          <ac:chgData name="Luis Felipe Giraldo Trujillo" userId="9e5f2ca0-ce69-4b78-85ca-b1c2743d385d" providerId="ADAL" clId="{B2E20E2E-D5AA-4078-BB51-F5E2E7F6B94F}" dt="2022-10-24T21:20:16.046" v="107" actId="404"/>
          <ac:spMkLst>
            <pc:docMk/>
            <pc:sldMk cId="0" sldId="257"/>
            <ac:spMk id="14" creationId="{978F57EB-DBAE-3383-0C9F-805030802CAA}"/>
          </ac:spMkLst>
        </pc:spChg>
        <pc:spChg chg="mod">
          <ac:chgData name="Luis Felipe Giraldo Trujillo" userId="9e5f2ca0-ce69-4b78-85ca-b1c2743d385d" providerId="ADAL" clId="{B2E20E2E-D5AA-4078-BB51-F5E2E7F6B94F}" dt="2022-10-24T21:20:16.046" v="107" actId="404"/>
          <ac:spMkLst>
            <pc:docMk/>
            <pc:sldMk cId="0" sldId="257"/>
            <ac:spMk id="16" creationId="{289FFA13-BD75-BCF9-3CFC-600CEAB4A265}"/>
          </ac:spMkLst>
        </pc:spChg>
        <pc:spChg chg="del mod">
          <ac:chgData name="Luis Felipe Giraldo Trujillo" userId="9e5f2ca0-ce69-4b78-85ca-b1c2743d385d" providerId="ADAL" clId="{B2E20E2E-D5AA-4078-BB51-F5E2E7F6B94F}" dt="2022-10-24T21:02:29.940" v="100" actId="478"/>
          <ac:spMkLst>
            <pc:docMk/>
            <pc:sldMk cId="0" sldId="257"/>
            <ac:spMk id="18" creationId="{41014BCC-51C4-52BA-EE5A-E0E7D3C4645F}"/>
          </ac:spMkLst>
        </pc:spChg>
        <pc:picChg chg="mod">
          <ac:chgData name="Luis Felipe Giraldo Trujillo" userId="9e5f2ca0-ce69-4b78-85ca-b1c2743d385d" providerId="ADAL" clId="{B2E20E2E-D5AA-4078-BB51-F5E2E7F6B94F}" dt="2022-10-24T21:20:24.946" v="109" actId="14100"/>
          <ac:picMkLst>
            <pc:docMk/>
            <pc:sldMk cId="0" sldId="257"/>
            <ac:picMk id="15" creationId="{953A0C2F-1C55-0856-4E4C-AADDC14E8D6C}"/>
          </ac:picMkLst>
        </pc:picChg>
        <pc:picChg chg="mod">
          <ac:chgData name="Luis Felipe Giraldo Trujillo" userId="9e5f2ca0-ce69-4b78-85ca-b1c2743d385d" providerId="ADAL" clId="{B2E20E2E-D5AA-4078-BB51-F5E2E7F6B94F}" dt="2022-10-24T21:20:29.723" v="111" actId="1076"/>
          <ac:picMkLst>
            <pc:docMk/>
            <pc:sldMk cId="0" sldId="257"/>
            <ac:picMk id="6149" creationId="{CD1A9AF3-7C51-4EE6-9A94-385EAAC3B735}"/>
          </ac:picMkLst>
        </pc:picChg>
        <pc:picChg chg="del mod">
          <ac:chgData name="Luis Felipe Giraldo Trujillo" userId="9e5f2ca0-ce69-4b78-85ca-b1c2743d385d" providerId="ADAL" clId="{B2E20E2E-D5AA-4078-BB51-F5E2E7F6B94F}" dt="2022-10-24T21:20:08.392" v="103" actId="478"/>
          <ac:picMkLst>
            <pc:docMk/>
            <pc:sldMk cId="0" sldId="257"/>
            <ac:picMk id="6151" creationId="{58CF9F53-89C4-4966-B448-2E984DCEC478}"/>
          </ac:picMkLst>
        </pc:picChg>
        <pc:picChg chg="del mod">
          <ac:chgData name="Luis Felipe Giraldo Trujillo" userId="9e5f2ca0-ce69-4b78-85ca-b1c2743d385d" providerId="ADAL" clId="{B2E20E2E-D5AA-4078-BB51-F5E2E7F6B94F}" dt="2022-10-24T21:20:08.392" v="103" actId="478"/>
          <ac:picMkLst>
            <pc:docMk/>
            <pc:sldMk cId="0" sldId="257"/>
            <ac:picMk id="6153" creationId="{191BCD55-B229-486F-AA66-D70F7F4FA8FD}"/>
          </ac:picMkLst>
        </pc:picChg>
      </pc:sldChg>
      <pc:sldChg chg="modSp mod">
        <pc:chgData name="Luis Felipe Giraldo Trujillo" userId="9e5f2ca0-ce69-4b78-85ca-b1c2743d385d" providerId="ADAL" clId="{B2E20E2E-D5AA-4078-BB51-F5E2E7F6B94F}" dt="2022-10-24T21:20:47.028" v="112" actId="121"/>
        <pc:sldMkLst>
          <pc:docMk/>
          <pc:sldMk cId="0" sldId="258"/>
        </pc:sldMkLst>
        <pc:spChg chg="mod">
          <ac:chgData name="Luis Felipe Giraldo Trujillo" userId="9e5f2ca0-ce69-4b78-85ca-b1c2743d385d" providerId="ADAL" clId="{B2E20E2E-D5AA-4078-BB51-F5E2E7F6B94F}" dt="2022-10-24T21:20:47.028" v="112" actId="121"/>
          <ac:spMkLst>
            <pc:docMk/>
            <pc:sldMk cId="0" sldId="258"/>
            <ac:spMk id="2" creationId="{753E6372-E057-409E-AEAE-422127485BCA}"/>
          </ac:spMkLst>
        </pc:spChg>
      </pc:sldChg>
      <pc:sldChg chg="addSp delSp modSp add mod">
        <pc:chgData name="Luis Felipe Giraldo Trujillo" userId="9e5f2ca0-ce69-4b78-85ca-b1c2743d385d" providerId="ADAL" clId="{B2E20E2E-D5AA-4078-BB51-F5E2E7F6B94F}" dt="2022-10-24T22:16:44.703" v="1086" actId="207"/>
        <pc:sldMkLst>
          <pc:docMk/>
          <pc:sldMk cId="2840263423" sldId="260"/>
        </pc:sldMkLst>
        <pc:spChg chg="add mod">
          <ac:chgData name="Luis Felipe Giraldo Trujillo" userId="9e5f2ca0-ce69-4b78-85ca-b1c2743d385d" providerId="ADAL" clId="{B2E20E2E-D5AA-4078-BB51-F5E2E7F6B94F}" dt="2022-10-24T22:16:44.703" v="1086" actId="207"/>
          <ac:spMkLst>
            <pc:docMk/>
            <pc:sldMk cId="2840263423" sldId="260"/>
            <ac:spMk id="4" creationId="{B44B594B-6D06-5881-39D9-14A07E9474C3}"/>
          </ac:spMkLst>
        </pc:spChg>
        <pc:spChg chg="del">
          <ac:chgData name="Luis Felipe Giraldo Trujillo" userId="9e5f2ca0-ce69-4b78-85ca-b1c2743d385d" providerId="ADAL" clId="{B2E20E2E-D5AA-4078-BB51-F5E2E7F6B94F}" dt="2022-10-24T21:53:16.958" v="636" actId="478"/>
          <ac:spMkLst>
            <pc:docMk/>
            <pc:sldMk cId="2840263423" sldId="260"/>
            <ac:spMk id="11" creationId="{9274ACA8-6A6C-4BA1-96C6-39AFA4D068AE}"/>
          </ac:spMkLst>
        </pc:spChg>
        <pc:spChg chg="del mod">
          <ac:chgData name="Luis Felipe Giraldo Trujillo" userId="9e5f2ca0-ce69-4b78-85ca-b1c2743d385d" providerId="ADAL" clId="{B2E20E2E-D5AA-4078-BB51-F5E2E7F6B94F}" dt="2022-10-24T22:05:20.453" v="839" actId="478"/>
          <ac:spMkLst>
            <pc:docMk/>
            <pc:sldMk cId="2840263423" sldId="260"/>
            <ac:spMk id="12" creationId="{ECCA723C-7472-4110-9D55-7CD2F9135A37}"/>
          </ac:spMkLst>
        </pc:spChg>
        <pc:picChg chg="del">
          <ac:chgData name="Luis Felipe Giraldo Trujillo" userId="9e5f2ca0-ce69-4b78-85ca-b1c2743d385d" providerId="ADAL" clId="{B2E20E2E-D5AA-4078-BB51-F5E2E7F6B94F}" dt="2022-10-24T21:53:16.958" v="636" actId="478"/>
          <ac:picMkLst>
            <pc:docMk/>
            <pc:sldMk cId="2840263423" sldId="260"/>
            <ac:picMk id="3" creationId="{8E4B66BF-6A9F-41EF-A625-40DAC073DE71}"/>
          </ac:picMkLst>
        </pc:picChg>
        <pc:picChg chg="add del mod">
          <ac:chgData name="Luis Felipe Giraldo Trujillo" userId="9e5f2ca0-ce69-4b78-85ca-b1c2743d385d" providerId="ADAL" clId="{B2E20E2E-D5AA-4078-BB51-F5E2E7F6B94F}" dt="2022-10-24T22:16:40.021" v="1085" actId="478"/>
          <ac:picMkLst>
            <pc:docMk/>
            <pc:sldMk cId="2840263423" sldId="260"/>
            <ac:picMk id="5" creationId="{89A8EF6A-5262-2841-97A3-BB714CB1CCEF}"/>
          </ac:picMkLst>
        </pc:picChg>
        <pc:picChg chg="del">
          <ac:chgData name="Luis Felipe Giraldo Trujillo" userId="9e5f2ca0-ce69-4b78-85ca-b1c2743d385d" providerId="ADAL" clId="{B2E20E2E-D5AA-4078-BB51-F5E2E7F6B94F}" dt="2022-10-24T21:53:16.958" v="636" actId="478"/>
          <ac:picMkLst>
            <pc:docMk/>
            <pc:sldMk cId="2840263423" sldId="260"/>
            <ac:picMk id="19" creationId="{9FDFE3F0-53A5-41E1-9E29-BF949B0E85CD}"/>
          </ac:picMkLst>
        </pc:picChg>
        <pc:picChg chg="del">
          <ac:chgData name="Luis Felipe Giraldo Trujillo" userId="9e5f2ca0-ce69-4b78-85ca-b1c2743d385d" providerId="ADAL" clId="{B2E20E2E-D5AA-4078-BB51-F5E2E7F6B94F}" dt="2022-10-24T21:53:16.958" v="636" actId="478"/>
          <ac:picMkLst>
            <pc:docMk/>
            <pc:sldMk cId="2840263423" sldId="260"/>
            <ac:picMk id="1026" creationId="{CA53B551-1D51-4085-8634-F20AE7CE3347}"/>
          </ac:picMkLst>
        </pc:picChg>
        <pc:picChg chg="del">
          <ac:chgData name="Luis Felipe Giraldo Trujillo" userId="9e5f2ca0-ce69-4b78-85ca-b1c2743d385d" providerId="ADAL" clId="{B2E20E2E-D5AA-4078-BB51-F5E2E7F6B94F}" dt="2022-10-24T21:53:16.958" v="636" actId="478"/>
          <ac:picMkLst>
            <pc:docMk/>
            <pc:sldMk cId="2840263423" sldId="260"/>
            <ac:picMk id="1028" creationId="{F9D4F753-F3EF-4E7A-AC31-F51E7D0576D6}"/>
          </ac:picMkLst>
        </pc:picChg>
        <pc:picChg chg="del">
          <ac:chgData name="Luis Felipe Giraldo Trujillo" userId="9e5f2ca0-ce69-4b78-85ca-b1c2743d385d" providerId="ADAL" clId="{B2E20E2E-D5AA-4078-BB51-F5E2E7F6B94F}" dt="2022-10-24T21:53:16.958" v="636" actId="478"/>
          <ac:picMkLst>
            <pc:docMk/>
            <pc:sldMk cId="2840263423" sldId="260"/>
            <ac:picMk id="1030" creationId="{0B88D37F-06BD-40A0-A478-4386ED6941EF}"/>
          </ac:picMkLst>
        </pc:picChg>
        <pc:picChg chg="del">
          <ac:chgData name="Luis Felipe Giraldo Trujillo" userId="9e5f2ca0-ce69-4b78-85ca-b1c2743d385d" providerId="ADAL" clId="{B2E20E2E-D5AA-4078-BB51-F5E2E7F6B94F}" dt="2022-10-24T21:53:16.958" v="636" actId="478"/>
          <ac:picMkLst>
            <pc:docMk/>
            <pc:sldMk cId="2840263423" sldId="260"/>
            <ac:picMk id="1034" creationId="{D5551EA8-B88A-4ED4-B616-D21E7F922F71}"/>
          </ac:picMkLst>
        </pc:picChg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2986180273" sldId="261"/>
        </pc:sldMkLst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2456659830" sldId="263"/>
        </pc:sldMkLst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2899035932" sldId="265"/>
        </pc:sldMkLst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596043878" sldId="266"/>
        </pc:sldMkLst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4163980863" sldId="267"/>
        </pc:sldMkLst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3862456034" sldId="268"/>
        </pc:sldMkLst>
      </pc:sldChg>
      <pc:sldChg chg="modSp add mod">
        <pc:chgData name="Luis Felipe Giraldo Trujillo" userId="9e5f2ca0-ce69-4b78-85ca-b1c2743d385d" providerId="ADAL" clId="{B2E20E2E-D5AA-4078-BB51-F5E2E7F6B94F}" dt="2022-10-24T22:27:03.613" v="1088" actId="1076"/>
        <pc:sldMkLst>
          <pc:docMk/>
          <pc:sldMk cId="2097531918" sldId="269"/>
        </pc:sldMkLst>
        <pc:spChg chg="mod">
          <ac:chgData name="Luis Felipe Giraldo Trujillo" userId="9e5f2ca0-ce69-4b78-85ca-b1c2743d385d" providerId="ADAL" clId="{B2E20E2E-D5AA-4078-BB51-F5E2E7F6B94F}" dt="2022-10-24T22:27:03.613" v="1088" actId="1076"/>
          <ac:spMkLst>
            <pc:docMk/>
            <pc:sldMk cId="2097531918" sldId="269"/>
            <ac:spMk id="5" creationId="{FE3F5CF3-763D-491E-BB5C-B3636C2E2149}"/>
          </ac:spMkLst>
        </pc:spChg>
      </pc:sldChg>
      <pc:sldChg chg="modSp add mod">
        <pc:chgData name="Luis Felipe Giraldo Trujillo" userId="9e5f2ca0-ce69-4b78-85ca-b1c2743d385d" providerId="ADAL" clId="{B2E20E2E-D5AA-4078-BB51-F5E2E7F6B94F}" dt="2022-10-24T22:26:59.095" v="1087" actId="14100"/>
        <pc:sldMkLst>
          <pc:docMk/>
          <pc:sldMk cId="941367188" sldId="270"/>
        </pc:sldMkLst>
        <pc:spChg chg="mod">
          <ac:chgData name="Luis Felipe Giraldo Trujillo" userId="9e5f2ca0-ce69-4b78-85ca-b1c2743d385d" providerId="ADAL" clId="{B2E20E2E-D5AA-4078-BB51-F5E2E7F6B94F}" dt="2022-10-24T22:26:59.095" v="1087" actId="14100"/>
          <ac:spMkLst>
            <pc:docMk/>
            <pc:sldMk cId="941367188" sldId="270"/>
            <ac:spMk id="6" creationId="{92DDEF47-B7D3-4991-8DC9-C700B852D212}"/>
          </ac:spMkLst>
        </pc:spChg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743437135" sldId="271"/>
        </pc:sldMkLst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445822590" sldId="272"/>
        </pc:sldMkLst>
      </pc:sldChg>
      <pc:sldChg chg="modSp add mod">
        <pc:chgData name="Luis Felipe Giraldo Trujillo" userId="9e5f2ca0-ce69-4b78-85ca-b1c2743d385d" providerId="ADAL" clId="{B2E20E2E-D5AA-4078-BB51-F5E2E7F6B94F}" dt="2022-10-24T22:27:13.407" v="1089" actId="1076"/>
        <pc:sldMkLst>
          <pc:docMk/>
          <pc:sldMk cId="3689224013" sldId="273"/>
        </pc:sldMkLst>
        <pc:spChg chg="mod">
          <ac:chgData name="Luis Felipe Giraldo Trujillo" userId="9e5f2ca0-ce69-4b78-85ca-b1c2743d385d" providerId="ADAL" clId="{B2E20E2E-D5AA-4078-BB51-F5E2E7F6B94F}" dt="2022-10-24T22:27:13.407" v="1089" actId="1076"/>
          <ac:spMkLst>
            <pc:docMk/>
            <pc:sldMk cId="3689224013" sldId="273"/>
            <ac:spMk id="3" creationId="{858DF51B-E3D3-45E5-BB55-2A6B5969F63F}"/>
          </ac:spMkLst>
        </pc:spChg>
      </pc:sldChg>
      <pc:sldChg chg="modSp add mod">
        <pc:chgData name="Luis Felipe Giraldo Trujillo" userId="9e5f2ca0-ce69-4b78-85ca-b1c2743d385d" providerId="ADAL" clId="{B2E20E2E-D5AA-4078-BB51-F5E2E7F6B94F}" dt="2022-10-24T22:27:16.774" v="1090" actId="1076"/>
        <pc:sldMkLst>
          <pc:docMk/>
          <pc:sldMk cId="3513725312" sldId="274"/>
        </pc:sldMkLst>
        <pc:spChg chg="mod">
          <ac:chgData name="Luis Felipe Giraldo Trujillo" userId="9e5f2ca0-ce69-4b78-85ca-b1c2743d385d" providerId="ADAL" clId="{B2E20E2E-D5AA-4078-BB51-F5E2E7F6B94F}" dt="2022-10-24T22:27:16.774" v="1090" actId="1076"/>
          <ac:spMkLst>
            <pc:docMk/>
            <pc:sldMk cId="3513725312" sldId="274"/>
            <ac:spMk id="5" creationId="{FE3F5CF3-763D-491E-BB5C-B3636C2E2149}"/>
          </ac:spMkLst>
        </pc:spChg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2826478607" sldId="275"/>
        </pc:sldMkLst>
      </pc:sldChg>
      <pc:sldChg chg="del">
        <pc:chgData name="Luis Felipe Giraldo Trujillo" userId="9e5f2ca0-ce69-4b78-85ca-b1c2743d385d" providerId="ADAL" clId="{B2E20E2E-D5AA-4078-BB51-F5E2E7F6B94F}" dt="2022-10-24T20:59:21.101" v="2" actId="47"/>
        <pc:sldMkLst>
          <pc:docMk/>
          <pc:sldMk cId="3649856937" sldId="276"/>
        </pc:sldMkLst>
        <pc:spChg chg="mod">
          <ac:chgData name="Luis Felipe Giraldo Trujillo" userId="9e5f2ca0-ce69-4b78-85ca-b1c2743d385d" providerId="ADAL" clId="{B2E20E2E-D5AA-4078-BB51-F5E2E7F6B94F}" dt="2022-10-24T22:27:26.408" v="1091" actId="404"/>
          <ac:spMkLst>
            <pc:docMk/>
            <pc:sldMk cId="3649856937" sldId="276"/>
            <ac:spMk id="5" creationId="{001C99B1-B4FC-4227-9D3F-95AD8EF6B815}"/>
          </ac:spMkLst>
        </pc:spChg>
        <pc:spChg chg="mod">
          <ac:chgData name="Luis Felipe Giraldo Trujillo" userId="9e5f2ca0-ce69-4b78-85ca-b1c2743d385d" providerId="ADAL" clId="{B2E20E2E-D5AA-4078-BB51-F5E2E7F6B94F}" dt="2022-10-24T22:27:26.408" v="1091" actId="404"/>
          <ac:spMkLst>
            <pc:docMk/>
            <pc:sldMk cId="3649856937" sldId="276"/>
            <ac:spMk id="6" creationId="{BD9A354F-36D8-4DA0-8EF8-5340329EEBF4}"/>
          </ac:spMkLst>
        </pc:spChg>
        <pc:spChg chg="mod">
          <ac:chgData name="Luis Felipe Giraldo Trujillo" userId="9e5f2ca0-ce69-4b78-85ca-b1c2743d385d" providerId="ADAL" clId="{B2E20E2E-D5AA-4078-BB51-F5E2E7F6B94F}" dt="2022-10-24T22:27:26.408" v="1091" actId="404"/>
          <ac:spMkLst>
            <pc:docMk/>
            <pc:sldMk cId="3649856937" sldId="276"/>
            <ac:spMk id="7" creationId="{9BDE1BAF-4859-4E55-99B4-1330451FF774}"/>
          </ac:spMkLst>
        </pc:spChg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145656194" sldId="277"/>
        </pc:sldMkLst>
      </pc:sldChg>
      <pc:sldChg chg="del">
        <pc:chgData name="Luis Felipe Giraldo Trujillo" userId="9e5f2ca0-ce69-4b78-85ca-b1c2743d385d" providerId="ADAL" clId="{B2E20E2E-D5AA-4078-BB51-F5E2E7F6B94F}" dt="2022-10-24T20:59:21.101" v="2" actId="47"/>
        <pc:sldMkLst>
          <pc:docMk/>
          <pc:sldMk cId="0" sldId="284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1710036480" sldId="298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29425859" sldId="299"/>
        </pc:sldMkLst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3619953667" sldId="308"/>
        </pc:sldMkLst>
      </pc:sldChg>
      <pc:sldChg chg="del">
        <pc:chgData name="Luis Felipe Giraldo Trujillo" userId="9e5f2ca0-ce69-4b78-85ca-b1c2743d385d" providerId="ADAL" clId="{B2E20E2E-D5AA-4078-BB51-F5E2E7F6B94F}" dt="2022-10-24T20:59:21.101" v="2" actId="47"/>
        <pc:sldMkLst>
          <pc:docMk/>
          <pc:sldMk cId="1095366191" sldId="309"/>
        </pc:sldMkLst>
      </pc:sldChg>
      <pc:sldChg chg="del">
        <pc:chgData name="Luis Felipe Giraldo Trujillo" userId="9e5f2ca0-ce69-4b78-85ca-b1c2743d385d" providerId="ADAL" clId="{B2E20E2E-D5AA-4078-BB51-F5E2E7F6B94F}" dt="2022-10-24T20:59:21.101" v="2" actId="47"/>
        <pc:sldMkLst>
          <pc:docMk/>
          <pc:sldMk cId="891645491" sldId="310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1559108897" sldId="312"/>
        </pc:sldMkLst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1874530524" sldId="312"/>
        </pc:sldMkLst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3582385706" sldId="313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4042524541" sldId="313"/>
        </pc:sldMkLst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3366547699" sldId="314"/>
        </pc:sldMkLst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3171031508" sldId="317"/>
        </pc:sldMkLst>
      </pc:sldChg>
      <pc:sldChg chg="modSp add mod">
        <pc:chgData name="Luis Felipe Giraldo Trujillo" userId="9e5f2ca0-ce69-4b78-85ca-b1c2743d385d" providerId="ADAL" clId="{B2E20E2E-D5AA-4078-BB51-F5E2E7F6B94F}" dt="2022-10-24T22:27:35.127" v="1093" actId="1076"/>
        <pc:sldMkLst>
          <pc:docMk/>
          <pc:sldMk cId="3767235163" sldId="318"/>
        </pc:sldMkLst>
        <pc:spChg chg="mod">
          <ac:chgData name="Luis Felipe Giraldo Trujillo" userId="9e5f2ca0-ce69-4b78-85ca-b1c2743d385d" providerId="ADAL" clId="{B2E20E2E-D5AA-4078-BB51-F5E2E7F6B94F}" dt="2022-10-24T22:27:35.127" v="1093" actId="1076"/>
          <ac:spMkLst>
            <pc:docMk/>
            <pc:sldMk cId="3767235163" sldId="318"/>
            <ac:spMk id="3" creationId="{AD566BF4-D0EE-475A-AA1D-EE44EAD5A196}"/>
          </ac:spMkLst>
        </pc:spChg>
        <pc:spChg chg="mod">
          <ac:chgData name="Luis Felipe Giraldo Trujillo" userId="9e5f2ca0-ce69-4b78-85ca-b1c2743d385d" providerId="ADAL" clId="{B2E20E2E-D5AA-4078-BB51-F5E2E7F6B94F}" dt="2022-10-24T22:27:29.946" v="1092" actId="404"/>
          <ac:spMkLst>
            <pc:docMk/>
            <pc:sldMk cId="3767235163" sldId="318"/>
            <ac:spMk id="5" creationId="{001C99B1-B4FC-4227-9D3F-95AD8EF6B815}"/>
          </ac:spMkLst>
        </pc:spChg>
        <pc:spChg chg="mod">
          <ac:chgData name="Luis Felipe Giraldo Trujillo" userId="9e5f2ca0-ce69-4b78-85ca-b1c2743d385d" providerId="ADAL" clId="{B2E20E2E-D5AA-4078-BB51-F5E2E7F6B94F}" dt="2022-10-24T22:27:29.946" v="1092" actId="404"/>
          <ac:spMkLst>
            <pc:docMk/>
            <pc:sldMk cId="3767235163" sldId="318"/>
            <ac:spMk id="6" creationId="{BD9A354F-36D8-4DA0-8EF8-5340329EEBF4}"/>
          </ac:spMkLst>
        </pc:spChg>
        <pc:spChg chg="mod">
          <ac:chgData name="Luis Felipe Giraldo Trujillo" userId="9e5f2ca0-ce69-4b78-85ca-b1c2743d385d" providerId="ADAL" clId="{B2E20E2E-D5AA-4078-BB51-F5E2E7F6B94F}" dt="2022-10-24T22:27:29.946" v="1092" actId="404"/>
          <ac:spMkLst>
            <pc:docMk/>
            <pc:sldMk cId="3767235163" sldId="318"/>
            <ac:spMk id="7" creationId="{9BDE1BAF-4859-4E55-99B4-1330451FF774}"/>
          </ac:spMkLst>
        </pc:spChg>
        <pc:spChg chg="mod">
          <ac:chgData name="Luis Felipe Giraldo Trujillo" userId="9e5f2ca0-ce69-4b78-85ca-b1c2743d385d" providerId="ADAL" clId="{B2E20E2E-D5AA-4078-BB51-F5E2E7F6B94F}" dt="2022-10-24T22:27:29.946" v="1092" actId="404"/>
          <ac:spMkLst>
            <pc:docMk/>
            <pc:sldMk cId="3767235163" sldId="318"/>
            <ac:spMk id="8" creationId="{F85A30C2-CC42-43A6-8F21-787655773EC3}"/>
          </ac:spMkLst>
        </pc:spChg>
        <pc:spChg chg="mod">
          <ac:chgData name="Luis Felipe Giraldo Trujillo" userId="9e5f2ca0-ce69-4b78-85ca-b1c2743d385d" providerId="ADAL" clId="{B2E20E2E-D5AA-4078-BB51-F5E2E7F6B94F}" dt="2022-10-24T22:27:29.946" v="1092" actId="404"/>
          <ac:spMkLst>
            <pc:docMk/>
            <pc:sldMk cId="3767235163" sldId="318"/>
            <ac:spMk id="9" creationId="{F8E693AA-B606-4B9D-89EC-258370E0AE72}"/>
          </ac:spMkLst>
        </pc:spChg>
        <pc:spChg chg="mod">
          <ac:chgData name="Luis Felipe Giraldo Trujillo" userId="9e5f2ca0-ce69-4b78-85ca-b1c2743d385d" providerId="ADAL" clId="{B2E20E2E-D5AA-4078-BB51-F5E2E7F6B94F}" dt="2022-10-24T22:27:29.946" v="1092" actId="404"/>
          <ac:spMkLst>
            <pc:docMk/>
            <pc:sldMk cId="3767235163" sldId="318"/>
            <ac:spMk id="10" creationId="{43AE1973-28D5-4F6B-A867-D648F3F7D532}"/>
          </ac:spMkLst>
        </pc:spChg>
        <pc:spChg chg="mod">
          <ac:chgData name="Luis Felipe Giraldo Trujillo" userId="9e5f2ca0-ce69-4b78-85ca-b1c2743d385d" providerId="ADAL" clId="{B2E20E2E-D5AA-4078-BB51-F5E2E7F6B94F}" dt="2022-10-24T22:27:29.946" v="1092" actId="404"/>
          <ac:spMkLst>
            <pc:docMk/>
            <pc:sldMk cId="3767235163" sldId="318"/>
            <ac:spMk id="11" creationId="{06BE6241-31D7-4A69-A861-2774EA8991A3}"/>
          </ac:spMkLst>
        </pc:spChg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3373080882" sldId="319"/>
        </pc:sldMkLst>
      </pc:sldChg>
      <pc:sldChg chg="modSp add mod">
        <pc:chgData name="Luis Felipe Giraldo Trujillo" userId="9e5f2ca0-ce69-4b78-85ca-b1c2743d385d" providerId="ADAL" clId="{B2E20E2E-D5AA-4078-BB51-F5E2E7F6B94F}" dt="2022-10-24T22:27:41.745" v="1095" actId="404"/>
        <pc:sldMkLst>
          <pc:docMk/>
          <pc:sldMk cId="3384152421" sldId="319"/>
        </pc:sldMkLst>
        <pc:spChg chg="mod">
          <ac:chgData name="Luis Felipe Giraldo Trujillo" userId="9e5f2ca0-ce69-4b78-85ca-b1c2743d385d" providerId="ADAL" clId="{B2E20E2E-D5AA-4078-BB51-F5E2E7F6B94F}" dt="2022-10-24T22:27:38.854" v="1094" actId="1076"/>
          <ac:spMkLst>
            <pc:docMk/>
            <pc:sldMk cId="3384152421" sldId="319"/>
            <ac:spMk id="3" creationId="{AD566BF4-D0EE-475A-AA1D-EE44EAD5A196}"/>
          </ac:spMkLst>
        </pc:spChg>
        <pc:spChg chg="mod">
          <ac:chgData name="Luis Felipe Giraldo Trujillo" userId="9e5f2ca0-ce69-4b78-85ca-b1c2743d385d" providerId="ADAL" clId="{B2E20E2E-D5AA-4078-BB51-F5E2E7F6B94F}" dt="2022-10-24T22:27:41.745" v="1095" actId="404"/>
          <ac:spMkLst>
            <pc:docMk/>
            <pc:sldMk cId="3384152421" sldId="319"/>
            <ac:spMk id="5" creationId="{001C99B1-B4FC-4227-9D3F-95AD8EF6B815}"/>
          </ac:spMkLst>
        </pc:spChg>
        <pc:spChg chg="mod">
          <ac:chgData name="Luis Felipe Giraldo Trujillo" userId="9e5f2ca0-ce69-4b78-85ca-b1c2743d385d" providerId="ADAL" clId="{B2E20E2E-D5AA-4078-BB51-F5E2E7F6B94F}" dt="2022-10-24T22:27:41.745" v="1095" actId="404"/>
          <ac:spMkLst>
            <pc:docMk/>
            <pc:sldMk cId="3384152421" sldId="319"/>
            <ac:spMk id="6" creationId="{BD9A354F-36D8-4DA0-8EF8-5340329EEBF4}"/>
          </ac:spMkLst>
        </pc:spChg>
        <pc:spChg chg="mod">
          <ac:chgData name="Luis Felipe Giraldo Trujillo" userId="9e5f2ca0-ce69-4b78-85ca-b1c2743d385d" providerId="ADAL" clId="{B2E20E2E-D5AA-4078-BB51-F5E2E7F6B94F}" dt="2022-10-24T22:27:41.745" v="1095" actId="404"/>
          <ac:spMkLst>
            <pc:docMk/>
            <pc:sldMk cId="3384152421" sldId="319"/>
            <ac:spMk id="7" creationId="{9BDE1BAF-4859-4E55-99B4-1330451FF774}"/>
          </ac:spMkLst>
        </pc:spChg>
        <pc:spChg chg="mod">
          <ac:chgData name="Luis Felipe Giraldo Trujillo" userId="9e5f2ca0-ce69-4b78-85ca-b1c2743d385d" providerId="ADAL" clId="{B2E20E2E-D5AA-4078-BB51-F5E2E7F6B94F}" dt="2022-10-24T22:27:41.745" v="1095" actId="404"/>
          <ac:spMkLst>
            <pc:docMk/>
            <pc:sldMk cId="3384152421" sldId="319"/>
            <ac:spMk id="8" creationId="{F85A30C2-CC42-43A6-8F21-787655773EC3}"/>
          </ac:spMkLst>
        </pc:spChg>
        <pc:spChg chg="mod">
          <ac:chgData name="Luis Felipe Giraldo Trujillo" userId="9e5f2ca0-ce69-4b78-85ca-b1c2743d385d" providerId="ADAL" clId="{B2E20E2E-D5AA-4078-BB51-F5E2E7F6B94F}" dt="2022-10-24T22:27:41.745" v="1095" actId="404"/>
          <ac:spMkLst>
            <pc:docMk/>
            <pc:sldMk cId="3384152421" sldId="319"/>
            <ac:spMk id="9" creationId="{F8E693AA-B606-4B9D-89EC-258370E0AE72}"/>
          </ac:spMkLst>
        </pc:spChg>
        <pc:spChg chg="mod">
          <ac:chgData name="Luis Felipe Giraldo Trujillo" userId="9e5f2ca0-ce69-4b78-85ca-b1c2743d385d" providerId="ADAL" clId="{B2E20E2E-D5AA-4078-BB51-F5E2E7F6B94F}" dt="2022-10-24T22:27:41.745" v="1095" actId="404"/>
          <ac:spMkLst>
            <pc:docMk/>
            <pc:sldMk cId="3384152421" sldId="319"/>
            <ac:spMk id="10" creationId="{43AE1973-28D5-4F6B-A867-D648F3F7D532}"/>
          </ac:spMkLst>
        </pc:spChg>
        <pc:spChg chg="mod">
          <ac:chgData name="Luis Felipe Giraldo Trujillo" userId="9e5f2ca0-ce69-4b78-85ca-b1c2743d385d" providerId="ADAL" clId="{B2E20E2E-D5AA-4078-BB51-F5E2E7F6B94F}" dt="2022-10-24T22:27:41.745" v="1095" actId="404"/>
          <ac:spMkLst>
            <pc:docMk/>
            <pc:sldMk cId="3384152421" sldId="319"/>
            <ac:spMk id="11" creationId="{06BE6241-31D7-4A69-A861-2774EA8991A3}"/>
          </ac:spMkLst>
        </pc:spChg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4017293631" sldId="323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1687943371" sldId="341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2308892641" sldId="342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249731365" sldId="345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2178059099" sldId="349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2515407335" sldId="350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1783045490" sldId="351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1461209008" sldId="353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2647028143" sldId="371"/>
        </pc:sldMkLst>
      </pc:sldChg>
      <pc:sldChg chg="del">
        <pc:chgData name="Luis Felipe Giraldo Trujillo" userId="9e5f2ca0-ce69-4b78-85ca-b1c2743d385d" providerId="ADAL" clId="{B2E20E2E-D5AA-4078-BB51-F5E2E7F6B94F}" dt="2022-10-24T20:59:21.101" v="2" actId="47"/>
        <pc:sldMkLst>
          <pc:docMk/>
          <pc:sldMk cId="10711181" sldId="373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139031707" sldId="374"/>
        </pc:sldMkLst>
      </pc:sldChg>
      <pc:sldChg chg="del">
        <pc:chgData name="Luis Felipe Giraldo Trujillo" userId="9e5f2ca0-ce69-4b78-85ca-b1c2743d385d" providerId="ADAL" clId="{B2E20E2E-D5AA-4078-BB51-F5E2E7F6B94F}" dt="2022-10-24T20:59:21.101" v="2" actId="47"/>
        <pc:sldMkLst>
          <pc:docMk/>
          <pc:sldMk cId="2163515517" sldId="375"/>
        </pc:sldMkLst>
      </pc:sldChg>
      <pc:sldChg chg="del">
        <pc:chgData name="Luis Felipe Giraldo Trujillo" userId="9e5f2ca0-ce69-4b78-85ca-b1c2743d385d" providerId="ADAL" clId="{B2E20E2E-D5AA-4078-BB51-F5E2E7F6B94F}" dt="2022-10-24T20:59:21.101" v="2" actId="47"/>
        <pc:sldMkLst>
          <pc:docMk/>
          <pc:sldMk cId="3073210608" sldId="376"/>
        </pc:sldMkLst>
      </pc:sldChg>
      <pc:sldChg chg="del">
        <pc:chgData name="Luis Felipe Giraldo Trujillo" userId="9e5f2ca0-ce69-4b78-85ca-b1c2743d385d" providerId="ADAL" clId="{B2E20E2E-D5AA-4078-BB51-F5E2E7F6B94F}" dt="2022-10-24T20:59:21.101" v="2" actId="47"/>
        <pc:sldMkLst>
          <pc:docMk/>
          <pc:sldMk cId="4091028138" sldId="381"/>
        </pc:sldMkLst>
      </pc:sldChg>
      <pc:sldChg chg="del">
        <pc:chgData name="Luis Felipe Giraldo Trujillo" userId="9e5f2ca0-ce69-4b78-85ca-b1c2743d385d" providerId="ADAL" clId="{B2E20E2E-D5AA-4078-BB51-F5E2E7F6B94F}" dt="2022-10-24T20:59:21.101" v="2" actId="47"/>
        <pc:sldMkLst>
          <pc:docMk/>
          <pc:sldMk cId="1692687667" sldId="382"/>
        </pc:sldMkLst>
      </pc:sldChg>
      <pc:sldChg chg="del">
        <pc:chgData name="Luis Felipe Giraldo Trujillo" userId="9e5f2ca0-ce69-4b78-85ca-b1c2743d385d" providerId="ADAL" clId="{B2E20E2E-D5AA-4078-BB51-F5E2E7F6B94F}" dt="2022-10-24T20:59:21.101" v="2" actId="47"/>
        <pc:sldMkLst>
          <pc:docMk/>
          <pc:sldMk cId="2091040185" sldId="383"/>
        </pc:sldMkLst>
      </pc:sldChg>
      <pc:sldChg chg="addSp modSp mod">
        <pc:chgData name="Luis Felipe Giraldo Trujillo" userId="9e5f2ca0-ce69-4b78-85ca-b1c2743d385d" providerId="ADAL" clId="{B2E20E2E-D5AA-4078-BB51-F5E2E7F6B94F}" dt="2022-10-24T21:00:53.249" v="32" actId="1076"/>
        <pc:sldMkLst>
          <pc:docMk/>
          <pc:sldMk cId="1446187126" sldId="384"/>
        </pc:sldMkLst>
        <pc:picChg chg="mod">
          <ac:chgData name="Luis Felipe Giraldo Trujillo" userId="9e5f2ca0-ce69-4b78-85ca-b1c2743d385d" providerId="ADAL" clId="{B2E20E2E-D5AA-4078-BB51-F5E2E7F6B94F}" dt="2022-10-24T21:00:49.538" v="30" actId="14100"/>
          <ac:picMkLst>
            <pc:docMk/>
            <pc:sldMk cId="1446187126" sldId="384"/>
            <ac:picMk id="3" creationId="{74398264-5AC8-82F0-A99C-AAD3E3B83A0D}"/>
          </ac:picMkLst>
        </pc:picChg>
        <pc:picChg chg="mod">
          <ac:chgData name="Luis Felipe Giraldo Trujillo" userId="9e5f2ca0-ce69-4b78-85ca-b1c2743d385d" providerId="ADAL" clId="{B2E20E2E-D5AA-4078-BB51-F5E2E7F6B94F}" dt="2022-10-24T21:00:51.778" v="31" actId="14100"/>
          <ac:picMkLst>
            <pc:docMk/>
            <pc:sldMk cId="1446187126" sldId="384"/>
            <ac:picMk id="6" creationId="{83E835E9-8044-6781-3995-B3D934914839}"/>
          </ac:picMkLst>
        </pc:picChg>
        <pc:picChg chg="add mod">
          <ac:chgData name="Luis Felipe Giraldo Trujillo" userId="9e5f2ca0-ce69-4b78-85ca-b1c2743d385d" providerId="ADAL" clId="{B2E20E2E-D5AA-4078-BB51-F5E2E7F6B94F}" dt="2022-10-24T21:00:53.249" v="32" actId="1076"/>
          <ac:picMkLst>
            <pc:docMk/>
            <pc:sldMk cId="1446187126" sldId="384"/>
            <ac:picMk id="7" creationId="{57E403BD-71F1-3CD7-593C-C363B1701DF8}"/>
          </ac:picMkLst>
        </pc:picChg>
        <pc:picChg chg="mod">
          <ac:chgData name="Luis Felipe Giraldo Trujillo" userId="9e5f2ca0-ce69-4b78-85ca-b1c2743d385d" providerId="ADAL" clId="{B2E20E2E-D5AA-4078-BB51-F5E2E7F6B94F}" dt="2022-10-24T21:00:28.984" v="18" actId="1035"/>
          <ac:picMkLst>
            <pc:docMk/>
            <pc:sldMk cId="1446187126" sldId="384"/>
            <ac:picMk id="17" creationId="{E36DE24B-65BA-47FA-ADF6-A9CA71D0A8DD}"/>
          </ac:picMkLst>
        </pc:picChg>
      </pc:sldChg>
      <pc:sldChg chg="modSp mod ord">
        <pc:chgData name="Luis Felipe Giraldo Trujillo" userId="9e5f2ca0-ce69-4b78-85ca-b1c2743d385d" providerId="ADAL" clId="{B2E20E2E-D5AA-4078-BB51-F5E2E7F6B94F}" dt="2022-10-24T21:23:51.143" v="209" actId="20577"/>
        <pc:sldMkLst>
          <pc:docMk/>
          <pc:sldMk cId="2806449434" sldId="385"/>
        </pc:sldMkLst>
        <pc:spChg chg="mod">
          <ac:chgData name="Luis Felipe Giraldo Trujillo" userId="9e5f2ca0-ce69-4b78-85ca-b1c2743d385d" providerId="ADAL" clId="{B2E20E2E-D5AA-4078-BB51-F5E2E7F6B94F}" dt="2022-10-24T21:23:51.143" v="209" actId="20577"/>
          <ac:spMkLst>
            <pc:docMk/>
            <pc:sldMk cId="2806449434" sldId="385"/>
            <ac:spMk id="12" creationId="{21F1E16B-354C-4C30-B501-0E7F9F5EC68D}"/>
          </ac:spMkLst>
        </pc:spChg>
      </pc:sldChg>
      <pc:sldChg chg="del">
        <pc:chgData name="Luis Felipe Giraldo Trujillo" userId="9e5f2ca0-ce69-4b78-85ca-b1c2743d385d" providerId="ADAL" clId="{B2E20E2E-D5AA-4078-BB51-F5E2E7F6B94F}" dt="2022-10-24T21:00:55.651" v="33" actId="47"/>
        <pc:sldMkLst>
          <pc:docMk/>
          <pc:sldMk cId="852486262" sldId="386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1689458966" sldId="387"/>
        </pc:sldMkLst>
      </pc:sldChg>
      <pc:sldChg chg="del">
        <pc:chgData name="Luis Felipe Giraldo Trujillo" userId="9e5f2ca0-ce69-4b78-85ca-b1c2743d385d" providerId="ADAL" clId="{B2E20E2E-D5AA-4078-BB51-F5E2E7F6B94F}" dt="2022-10-24T21:00:03.603" v="5" actId="47"/>
        <pc:sldMkLst>
          <pc:docMk/>
          <pc:sldMk cId="327320109" sldId="390"/>
        </pc:sldMkLst>
      </pc:sldChg>
      <pc:sldChg chg="del">
        <pc:chgData name="Luis Felipe Giraldo Trujillo" userId="9e5f2ca0-ce69-4b78-85ca-b1c2743d385d" providerId="ADAL" clId="{B2E20E2E-D5AA-4078-BB51-F5E2E7F6B94F}" dt="2022-10-24T21:01:05.360" v="34" actId="47"/>
        <pc:sldMkLst>
          <pc:docMk/>
          <pc:sldMk cId="1544554700" sldId="393"/>
        </pc:sldMkLst>
      </pc:sldChg>
      <pc:sldChg chg="add">
        <pc:chgData name="Luis Felipe Giraldo Trujillo" userId="9e5f2ca0-ce69-4b78-85ca-b1c2743d385d" providerId="ADAL" clId="{B2E20E2E-D5AA-4078-BB51-F5E2E7F6B94F}" dt="2022-10-24T20:59:45.775" v="4"/>
        <pc:sldMkLst>
          <pc:docMk/>
          <pc:sldMk cId="3173470166" sldId="394"/>
        </pc:sldMkLst>
      </pc:sldChg>
      <pc:sldChg chg="del">
        <pc:chgData name="Luis Felipe Giraldo Trujillo" userId="9e5f2ca0-ce69-4b78-85ca-b1c2743d385d" providerId="ADAL" clId="{B2E20E2E-D5AA-4078-BB51-F5E2E7F6B94F}" dt="2022-10-24T20:59:41.228" v="3" actId="2696"/>
        <pc:sldMkLst>
          <pc:docMk/>
          <pc:sldMk cId="3936958957" sldId="394"/>
        </pc:sldMkLst>
      </pc:sldChg>
      <pc:sldChg chg="del">
        <pc:chgData name="Luis Felipe Giraldo Trujillo" userId="9e5f2ca0-ce69-4b78-85ca-b1c2743d385d" providerId="ADAL" clId="{B2E20E2E-D5AA-4078-BB51-F5E2E7F6B94F}" dt="2022-10-24T20:59:41.228" v="3" actId="2696"/>
        <pc:sldMkLst>
          <pc:docMk/>
          <pc:sldMk cId="21101847" sldId="395"/>
        </pc:sldMkLst>
      </pc:sldChg>
      <pc:sldChg chg="add">
        <pc:chgData name="Luis Felipe Giraldo Trujillo" userId="9e5f2ca0-ce69-4b78-85ca-b1c2743d385d" providerId="ADAL" clId="{B2E20E2E-D5AA-4078-BB51-F5E2E7F6B94F}" dt="2022-10-24T20:59:45.775" v="4"/>
        <pc:sldMkLst>
          <pc:docMk/>
          <pc:sldMk cId="3672264665" sldId="395"/>
        </pc:sldMkLst>
      </pc:sldChg>
      <pc:sldChg chg="add">
        <pc:chgData name="Luis Felipe Giraldo Trujillo" userId="9e5f2ca0-ce69-4b78-85ca-b1c2743d385d" providerId="ADAL" clId="{B2E20E2E-D5AA-4078-BB51-F5E2E7F6B94F}" dt="2022-10-24T20:59:45.775" v="4"/>
        <pc:sldMkLst>
          <pc:docMk/>
          <pc:sldMk cId="1263256183" sldId="396"/>
        </pc:sldMkLst>
      </pc:sldChg>
      <pc:sldChg chg="del">
        <pc:chgData name="Luis Felipe Giraldo Trujillo" userId="9e5f2ca0-ce69-4b78-85ca-b1c2743d385d" providerId="ADAL" clId="{B2E20E2E-D5AA-4078-BB51-F5E2E7F6B94F}" dt="2022-10-24T20:59:41.228" v="3" actId="2696"/>
        <pc:sldMkLst>
          <pc:docMk/>
          <pc:sldMk cId="3320683295" sldId="396"/>
        </pc:sldMkLst>
      </pc:sldChg>
      <pc:sldChg chg="add">
        <pc:chgData name="Luis Felipe Giraldo Trujillo" userId="9e5f2ca0-ce69-4b78-85ca-b1c2743d385d" providerId="ADAL" clId="{B2E20E2E-D5AA-4078-BB51-F5E2E7F6B94F}" dt="2022-10-24T20:59:45.775" v="4"/>
        <pc:sldMkLst>
          <pc:docMk/>
          <pc:sldMk cId="599895609" sldId="398"/>
        </pc:sldMkLst>
      </pc:sldChg>
      <pc:sldChg chg="del">
        <pc:chgData name="Luis Felipe Giraldo Trujillo" userId="9e5f2ca0-ce69-4b78-85ca-b1c2743d385d" providerId="ADAL" clId="{B2E20E2E-D5AA-4078-BB51-F5E2E7F6B94F}" dt="2022-10-24T20:59:41.228" v="3" actId="2696"/>
        <pc:sldMkLst>
          <pc:docMk/>
          <pc:sldMk cId="1038484417" sldId="398"/>
        </pc:sldMkLst>
      </pc:sldChg>
      <pc:sldChg chg="add">
        <pc:chgData name="Luis Felipe Giraldo Trujillo" userId="9e5f2ca0-ce69-4b78-85ca-b1c2743d385d" providerId="ADAL" clId="{B2E20E2E-D5AA-4078-BB51-F5E2E7F6B94F}" dt="2022-10-24T20:59:45.775" v="4"/>
        <pc:sldMkLst>
          <pc:docMk/>
          <pc:sldMk cId="2047686321" sldId="399"/>
        </pc:sldMkLst>
      </pc:sldChg>
      <pc:sldChg chg="del">
        <pc:chgData name="Luis Felipe Giraldo Trujillo" userId="9e5f2ca0-ce69-4b78-85ca-b1c2743d385d" providerId="ADAL" clId="{B2E20E2E-D5AA-4078-BB51-F5E2E7F6B94F}" dt="2022-10-24T20:59:41.228" v="3" actId="2696"/>
        <pc:sldMkLst>
          <pc:docMk/>
          <pc:sldMk cId="2664323348" sldId="399"/>
        </pc:sldMkLst>
      </pc:sldChg>
      <pc:sldChg chg="del">
        <pc:chgData name="Luis Felipe Giraldo Trujillo" userId="9e5f2ca0-ce69-4b78-85ca-b1c2743d385d" providerId="ADAL" clId="{B2E20E2E-D5AA-4078-BB51-F5E2E7F6B94F}" dt="2022-10-24T20:59:41.228" v="3" actId="2696"/>
        <pc:sldMkLst>
          <pc:docMk/>
          <pc:sldMk cId="12088007" sldId="400"/>
        </pc:sldMkLst>
      </pc:sldChg>
      <pc:sldChg chg="add">
        <pc:chgData name="Luis Felipe Giraldo Trujillo" userId="9e5f2ca0-ce69-4b78-85ca-b1c2743d385d" providerId="ADAL" clId="{B2E20E2E-D5AA-4078-BB51-F5E2E7F6B94F}" dt="2022-10-24T20:59:45.775" v="4"/>
        <pc:sldMkLst>
          <pc:docMk/>
          <pc:sldMk cId="2198088459" sldId="400"/>
        </pc:sldMkLst>
      </pc:sldChg>
      <pc:sldChg chg="add">
        <pc:chgData name="Luis Felipe Giraldo Trujillo" userId="9e5f2ca0-ce69-4b78-85ca-b1c2743d385d" providerId="ADAL" clId="{B2E20E2E-D5AA-4078-BB51-F5E2E7F6B94F}" dt="2022-10-24T20:59:45.775" v="4"/>
        <pc:sldMkLst>
          <pc:docMk/>
          <pc:sldMk cId="157591033" sldId="403"/>
        </pc:sldMkLst>
      </pc:sldChg>
      <pc:sldChg chg="del">
        <pc:chgData name="Luis Felipe Giraldo Trujillo" userId="9e5f2ca0-ce69-4b78-85ca-b1c2743d385d" providerId="ADAL" clId="{B2E20E2E-D5AA-4078-BB51-F5E2E7F6B94F}" dt="2022-10-24T20:59:41.228" v="3" actId="2696"/>
        <pc:sldMkLst>
          <pc:docMk/>
          <pc:sldMk cId="2328204603" sldId="403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2624550432" sldId="404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3603578038" sldId="405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3006364742" sldId="406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479320214" sldId="407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2752612859" sldId="409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1848542262" sldId="412"/>
        </pc:sldMkLst>
      </pc:sldChg>
      <pc:sldChg chg="add">
        <pc:chgData name="Luis Felipe Giraldo Trujillo" userId="9e5f2ca0-ce69-4b78-85ca-b1c2743d385d" providerId="ADAL" clId="{B2E20E2E-D5AA-4078-BB51-F5E2E7F6B94F}" dt="2022-10-24T20:59:45.775" v="4"/>
        <pc:sldMkLst>
          <pc:docMk/>
          <pc:sldMk cId="841668161" sldId="413"/>
        </pc:sldMkLst>
      </pc:sldChg>
      <pc:sldChg chg="del">
        <pc:chgData name="Luis Felipe Giraldo Trujillo" userId="9e5f2ca0-ce69-4b78-85ca-b1c2743d385d" providerId="ADAL" clId="{B2E20E2E-D5AA-4078-BB51-F5E2E7F6B94F}" dt="2022-10-24T20:59:41.228" v="3" actId="2696"/>
        <pc:sldMkLst>
          <pc:docMk/>
          <pc:sldMk cId="4248155827" sldId="413"/>
        </pc:sldMkLst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1955603202" sldId="414"/>
        </pc:sldMkLst>
      </pc:sldChg>
      <pc:sldChg chg="addSp delSp modSp new del mod">
        <pc:chgData name="Luis Felipe Giraldo Trujillo" userId="9e5f2ca0-ce69-4b78-85ca-b1c2743d385d" providerId="ADAL" clId="{B2E20E2E-D5AA-4078-BB51-F5E2E7F6B94F}" dt="2022-10-24T21:23:55.946" v="210" actId="47"/>
        <pc:sldMkLst>
          <pc:docMk/>
          <pc:sldMk cId="2168830142" sldId="414"/>
        </pc:sldMkLst>
        <pc:spChg chg="del mod">
          <ac:chgData name="Luis Felipe Giraldo Trujillo" userId="9e5f2ca0-ce69-4b78-85ca-b1c2743d385d" providerId="ADAL" clId="{B2E20E2E-D5AA-4078-BB51-F5E2E7F6B94F}" dt="2022-10-24T21:23:21.598" v="169" actId="478"/>
          <ac:spMkLst>
            <pc:docMk/>
            <pc:sldMk cId="2168830142" sldId="414"/>
            <ac:spMk id="2" creationId="{B9482681-5BB0-1F43-0D4F-1B25C868B566}"/>
          </ac:spMkLst>
        </pc:spChg>
        <pc:spChg chg="del mod">
          <ac:chgData name="Luis Felipe Giraldo Trujillo" userId="9e5f2ca0-ce69-4b78-85ca-b1c2743d385d" providerId="ADAL" clId="{B2E20E2E-D5AA-4078-BB51-F5E2E7F6B94F}" dt="2022-10-24T21:23:10.163" v="121" actId="478"/>
          <ac:spMkLst>
            <pc:docMk/>
            <pc:sldMk cId="2168830142" sldId="414"/>
            <ac:spMk id="3" creationId="{6AE21ECF-3372-A0FE-E472-D0BFF3441173}"/>
          </ac:spMkLst>
        </pc:spChg>
        <pc:spChg chg="add del mod">
          <ac:chgData name="Luis Felipe Giraldo Trujillo" userId="9e5f2ca0-ce69-4b78-85ca-b1c2743d385d" providerId="ADAL" clId="{B2E20E2E-D5AA-4078-BB51-F5E2E7F6B94F}" dt="2022-10-24T21:23:23.627" v="170" actId="478"/>
          <ac:spMkLst>
            <pc:docMk/>
            <pc:sldMk cId="2168830142" sldId="414"/>
            <ac:spMk id="5" creationId="{44DA1BB4-9D3F-FE5D-740B-F8B08C09D6CC}"/>
          </ac:spMkLst>
        </pc:spChg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984712299" sldId="415"/>
        </pc:sldMkLst>
      </pc:sldChg>
      <pc:sldChg chg="addSp delSp modSp new mod ord">
        <pc:chgData name="Luis Felipe Giraldo Trujillo" userId="9e5f2ca0-ce69-4b78-85ca-b1c2743d385d" providerId="ADAL" clId="{B2E20E2E-D5AA-4078-BB51-F5E2E7F6B94F}" dt="2022-10-24T21:52:52.396" v="635" actId="1076"/>
        <pc:sldMkLst>
          <pc:docMk/>
          <pc:sldMk cId="2177191657" sldId="415"/>
        </pc:sldMkLst>
        <pc:spChg chg="mod">
          <ac:chgData name="Luis Felipe Giraldo Trujillo" userId="9e5f2ca0-ce69-4b78-85ca-b1c2743d385d" providerId="ADAL" clId="{B2E20E2E-D5AA-4078-BB51-F5E2E7F6B94F}" dt="2022-10-24T21:52:52.396" v="635" actId="1076"/>
          <ac:spMkLst>
            <pc:docMk/>
            <pc:sldMk cId="2177191657" sldId="415"/>
            <ac:spMk id="2" creationId="{D2DFC1B3-E423-161C-EC90-96FF265D6B1C}"/>
          </ac:spMkLst>
        </pc:spChg>
        <pc:spChg chg="del">
          <ac:chgData name="Luis Felipe Giraldo Trujillo" userId="9e5f2ca0-ce69-4b78-85ca-b1c2743d385d" providerId="ADAL" clId="{B2E20E2E-D5AA-4078-BB51-F5E2E7F6B94F}" dt="2022-10-24T21:23:44.940" v="208" actId="478"/>
          <ac:spMkLst>
            <pc:docMk/>
            <pc:sldMk cId="2177191657" sldId="415"/>
            <ac:spMk id="3" creationId="{3C0D05A5-F047-705D-7DAD-DCD960B30572}"/>
          </ac:spMkLst>
        </pc:spChg>
        <pc:spChg chg="add del mod">
          <ac:chgData name="Luis Felipe Giraldo Trujillo" userId="9e5f2ca0-ce69-4b78-85ca-b1c2743d385d" providerId="ADAL" clId="{B2E20E2E-D5AA-4078-BB51-F5E2E7F6B94F}" dt="2022-10-24T21:32:18.604" v="449" actId="478"/>
          <ac:spMkLst>
            <pc:docMk/>
            <pc:sldMk cId="2177191657" sldId="415"/>
            <ac:spMk id="5" creationId="{45B25B90-7A1E-7590-FC35-7FBE98912BE9}"/>
          </ac:spMkLst>
        </pc:spChg>
        <pc:spChg chg="add del mod">
          <ac:chgData name="Luis Felipe Giraldo Trujillo" userId="9e5f2ca0-ce69-4b78-85ca-b1c2743d385d" providerId="ADAL" clId="{B2E20E2E-D5AA-4078-BB51-F5E2E7F6B94F}" dt="2022-10-24T21:32:19.572" v="450" actId="478"/>
          <ac:spMkLst>
            <pc:docMk/>
            <pc:sldMk cId="2177191657" sldId="415"/>
            <ac:spMk id="6" creationId="{B134FFD3-0780-447E-F967-3920825CAB00}"/>
          </ac:spMkLst>
        </pc:spChg>
        <pc:picChg chg="add mod">
          <ac:chgData name="Luis Felipe Giraldo Trujillo" userId="9e5f2ca0-ce69-4b78-85ca-b1c2743d385d" providerId="ADAL" clId="{B2E20E2E-D5AA-4078-BB51-F5E2E7F6B94F}" dt="2022-10-24T21:52:47.844" v="632" actId="14100"/>
          <ac:picMkLst>
            <pc:docMk/>
            <pc:sldMk cId="2177191657" sldId="415"/>
            <ac:picMk id="1026" creationId="{3FEB2C98-DC9C-C4A1-17ED-F98EB3B40FE3}"/>
          </ac:picMkLst>
        </pc:picChg>
      </pc:sldChg>
      <pc:sldChg chg="delSp modSp add mod">
        <pc:chgData name="Luis Felipe Giraldo Trujillo" userId="9e5f2ca0-ce69-4b78-85ca-b1c2743d385d" providerId="ADAL" clId="{B2E20E2E-D5AA-4078-BB51-F5E2E7F6B94F}" dt="2022-10-24T21:48:56.541" v="617" actId="20577"/>
        <pc:sldMkLst>
          <pc:docMk/>
          <pc:sldMk cId="2620695510" sldId="416"/>
        </pc:sldMkLst>
        <pc:spChg chg="mod">
          <ac:chgData name="Luis Felipe Giraldo Trujillo" userId="9e5f2ca0-ce69-4b78-85ca-b1c2743d385d" providerId="ADAL" clId="{B2E20E2E-D5AA-4078-BB51-F5E2E7F6B94F}" dt="2022-10-24T21:48:56.541" v="617" actId="20577"/>
          <ac:spMkLst>
            <pc:docMk/>
            <pc:sldMk cId="2620695510" sldId="416"/>
            <ac:spMk id="5" creationId="{45B25B90-7A1E-7590-FC35-7FBE98912BE9}"/>
          </ac:spMkLst>
        </pc:spChg>
        <pc:spChg chg="mod">
          <ac:chgData name="Luis Felipe Giraldo Trujillo" userId="9e5f2ca0-ce69-4b78-85ca-b1c2743d385d" providerId="ADAL" clId="{B2E20E2E-D5AA-4078-BB51-F5E2E7F6B94F}" dt="2022-10-24T21:46:53.998" v="574" actId="14100"/>
          <ac:spMkLst>
            <pc:docMk/>
            <pc:sldMk cId="2620695510" sldId="416"/>
            <ac:spMk id="6" creationId="{B134FFD3-0780-447E-F967-3920825CAB00}"/>
          </ac:spMkLst>
        </pc:spChg>
        <pc:picChg chg="del">
          <ac:chgData name="Luis Felipe Giraldo Trujillo" userId="9e5f2ca0-ce69-4b78-85ca-b1c2743d385d" providerId="ADAL" clId="{B2E20E2E-D5AA-4078-BB51-F5E2E7F6B94F}" dt="2022-10-24T21:32:13.955" v="448" actId="478"/>
          <ac:picMkLst>
            <pc:docMk/>
            <pc:sldMk cId="2620695510" sldId="416"/>
            <ac:picMk id="1026" creationId="{3FEB2C98-DC9C-C4A1-17ED-F98EB3B40FE3}"/>
          </ac:picMkLst>
        </pc:picChg>
      </pc:sldChg>
      <pc:sldChg chg="del">
        <pc:chgData name="Luis Felipe Giraldo Trujillo" userId="9e5f2ca0-ce69-4b78-85ca-b1c2743d385d" providerId="ADAL" clId="{B2E20E2E-D5AA-4078-BB51-F5E2E7F6B94F}" dt="2022-10-24T21:01:21.148" v="35" actId="47"/>
        <pc:sldMkLst>
          <pc:docMk/>
          <pc:sldMk cId="4270550141" sldId="416"/>
        </pc:sldMkLst>
      </pc:sldChg>
      <pc:sldChg chg="addSp delSp modSp new mod">
        <pc:chgData name="Luis Felipe Giraldo Trujillo" userId="9e5f2ca0-ce69-4b78-85ca-b1c2743d385d" providerId="ADAL" clId="{B2E20E2E-D5AA-4078-BB51-F5E2E7F6B94F}" dt="2022-10-24T21:51:23.422" v="625" actId="1076"/>
        <pc:sldMkLst>
          <pc:docMk/>
          <pc:sldMk cId="2858621521" sldId="417"/>
        </pc:sldMkLst>
        <pc:spChg chg="del">
          <ac:chgData name="Luis Felipe Giraldo Trujillo" userId="9e5f2ca0-ce69-4b78-85ca-b1c2743d385d" providerId="ADAL" clId="{B2E20E2E-D5AA-4078-BB51-F5E2E7F6B94F}" dt="2022-10-24T21:38:25.533" v="480" actId="478"/>
          <ac:spMkLst>
            <pc:docMk/>
            <pc:sldMk cId="2858621521" sldId="417"/>
            <ac:spMk id="2" creationId="{D3DEF3B0-64A5-2426-2204-29B587F85AF8}"/>
          </ac:spMkLst>
        </pc:spChg>
        <pc:spChg chg="del">
          <ac:chgData name="Luis Felipe Giraldo Trujillo" userId="9e5f2ca0-ce69-4b78-85ca-b1c2743d385d" providerId="ADAL" clId="{B2E20E2E-D5AA-4078-BB51-F5E2E7F6B94F}" dt="2022-10-24T21:38:28.389" v="481" actId="478"/>
          <ac:spMkLst>
            <pc:docMk/>
            <pc:sldMk cId="2858621521" sldId="417"/>
            <ac:spMk id="3" creationId="{87D71EE8-D40D-5EBE-1342-D217B5DC4876}"/>
          </ac:spMkLst>
        </pc:spChg>
        <pc:spChg chg="add mod">
          <ac:chgData name="Luis Felipe Giraldo Trujillo" userId="9e5f2ca0-ce69-4b78-85ca-b1c2743d385d" providerId="ADAL" clId="{B2E20E2E-D5AA-4078-BB51-F5E2E7F6B94F}" dt="2022-10-24T21:51:23.422" v="625" actId="1076"/>
          <ac:spMkLst>
            <pc:docMk/>
            <pc:sldMk cId="2858621521" sldId="417"/>
            <ac:spMk id="5" creationId="{52E54959-35FA-9F6D-564C-588AF1D523A2}"/>
          </ac:spMkLst>
        </pc:spChg>
        <pc:picChg chg="add del mod">
          <ac:chgData name="Luis Felipe Giraldo Trujillo" userId="9e5f2ca0-ce69-4b78-85ca-b1c2743d385d" providerId="ADAL" clId="{B2E20E2E-D5AA-4078-BB51-F5E2E7F6B94F}" dt="2022-10-24T21:38:36.781" v="486" actId="478"/>
          <ac:picMkLst>
            <pc:docMk/>
            <pc:sldMk cId="2858621521" sldId="417"/>
            <ac:picMk id="2050" creationId="{431796BB-6D18-F413-87D9-FCB139A7961C}"/>
          </ac:picMkLst>
        </pc:picChg>
        <pc:picChg chg="add del mod">
          <ac:chgData name="Luis Felipe Giraldo Trujillo" userId="9e5f2ca0-ce69-4b78-85ca-b1c2743d385d" providerId="ADAL" clId="{B2E20E2E-D5AA-4078-BB51-F5E2E7F6B94F}" dt="2022-10-24T21:51:07.197" v="619" actId="478"/>
          <ac:picMkLst>
            <pc:docMk/>
            <pc:sldMk cId="2858621521" sldId="417"/>
            <ac:picMk id="2052" creationId="{6D76DD7E-6C6D-53B8-8D45-DD817C1BCC02}"/>
          </ac:picMkLst>
        </pc:picChg>
        <pc:picChg chg="add mod">
          <ac:chgData name="Luis Felipe Giraldo Trujillo" userId="9e5f2ca0-ce69-4b78-85ca-b1c2743d385d" providerId="ADAL" clId="{B2E20E2E-D5AA-4078-BB51-F5E2E7F6B94F}" dt="2022-10-24T21:51:19.852" v="624" actId="1076"/>
          <ac:picMkLst>
            <pc:docMk/>
            <pc:sldMk cId="2858621521" sldId="417"/>
            <ac:picMk id="2054" creationId="{81BAA1C0-B1D9-9062-784B-4A261BAA233F}"/>
          </ac:picMkLst>
        </pc:picChg>
      </pc:sldChg>
      <pc:sldChg chg="addSp modSp add mod">
        <pc:chgData name="Luis Felipe Giraldo Trujillo" userId="9e5f2ca0-ce69-4b78-85ca-b1c2743d385d" providerId="ADAL" clId="{B2E20E2E-D5AA-4078-BB51-F5E2E7F6B94F}" dt="2022-10-24T21:54:20.390" v="690" actId="20577"/>
        <pc:sldMkLst>
          <pc:docMk/>
          <pc:sldMk cId="3554479821" sldId="418"/>
        </pc:sldMkLst>
        <pc:spChg chg="mod">
          <ac:chgData name="Luis Felipe Giraldo Trujillo" userId="9e5f2ca0-ce69-4b78-85ca-b1c2743d385d" providerId="ADAL" clId="{B2E20E2E-D5AA-4078-BB51-F5E2E7F6B94F}" dt="2022-10-24T21:44:15.864" v="543" actId="207"/>
          <ac:spMkLst>
            <pc:docMk/>
            <pc:sldMk cId="3554479821" sldId="418"/>
            <ac:spMk id="2" creationId="{D2DFC1B3-E423-161C-EC90-96FF265D6B1C}"/>
          </ac:spMkLst>
        </pc:spChg>
        <pc:spChg chg="add mod">
          <ac:chgData name="Luis Felipe Giraldo Trujillo" userId="9e5f2ca0-ce69-4b78-85ca-b1c2743d385d" providerId="ADAL" clId="{B2E20E2E-D5AA-4078-BB51-F5E2E7F6B94F}" dt="2022-10-24T21:54:20.390" v="690" actId="20577"/>
          <ac:spMkLst>
            <pc:docMk/>
            <pc:sldMk cId="3554479821" sldId="418"/>
            <ac:spMk id="3" creationId="{388C54E3-A7A8-2027-FA73-844513675741}"/>
          </ac:spMkLst>
        </pc:spChg>
        <pc:spChg chg="mod">
          <ac:chgData name="Luis Felipe Giraldo Trujillo" userId="9e5f2ca0-ce69-4b78-85ca-b1c2743d385d" providerId="ADAL" clId="{B2E20E2E-D5AA-4078-BB51-F5E2E7F6B94F}" dt="2022-10-24T21:53:42.886" v="638" actId="207"/>
          <ac:spMkLst>
            <pc:docMk/>
            <pc:sldMk cId="3554479821" sldId="418"/>
            <ac:spMk id="5" creationId="{45B25B90-7A1E-7590-FC35-7FBE98912BE9}"/>
          </ac:spMkLst>
        </pc:spChg>
        <pc:spChg chg="mod">
          <ac:chgData name="Luis Felipe Giraldo Trujillo" userId="9e5f2ca0-ce69-4b78-85ca-b1c2743d385d" providerId="ADAL" clId="{B2E20E2E-D5AA-4078-BB51-F5E2E7F6B94F}" dt="2022-10-24T21:53:46.830" v="639" actId="207"/>
          <ac:spMkLst>
            <pc:docMk/>
            <pc:sldMk cId="3554479821" sldId="418"/>
            <ac:spMk id="6" creationId="{B134FFD3-0780-447E-F967-3920825CAB00}"/>
          </ac:spMkLst>
        </pc:spChg>
      </pc:sldChg>
      <pc:sldChg chg="add">
        <pc:chgData name="Luis Felipe Giraldo Trujillo" userId="9e5f2ca0-ce69-4b78-85ca-b1c2743d385d" providerId="ADAL" clId="{B2E20E2E-D5AA-4078-BB51-F5E2E7F6B94F}" dt="2022-10-24T21:50:14.800" v="618"/>
        <pc:sldMkLst>
          <pc:docMk/>
          <pc:sldMk cId="1642348762" sldId="419"/>
        </pc:sldMkLst>
      </pc:sldChg>
      <pc:sldChg chg="modSp add mod">
        <pc:chgData name="Luis Felipe Giraldo Trujillo" userId="9e5f2ca0-ce69-4b78-85ca-b1c2743d385d" providerId="ADAL" clId="{B2E20E2E-D5AA-4078-BB51-F5E2E7F6B94F}" dt="2022-10-24T22:16:21.303" v="1084" actId="1076"/>
        <pc:sldMkLst>
          <pc:docMk/>
          <pc:sldMk cId="2629526960" sldId="420"/>
        </pc:sldMkLst>
        <pc:spChg chg="mod">
          <ac:chgData name="Luis Felipe Giraldo Trujillo" userId="9e5f2ca0-ce69-4b78-85ca-b1c2743d385d" providerId="ADAL" clId="{B2E20E2E-D5AA-4078-BB51-F5E2E7F6B94F}" dt="2022-10-24T22:16:21.303" v="1084" actId="1076"/>
          <ac:spMkLst>
            <pc:docMk/>
            <pc:sldMk cId="2629526960" sldId="420"/>
            <ac:spMk id="4" creationId="{B44B594B-6D06-5881-39D9-14A07E9474C3}"/>
          </ac:spMkLst>
        </pc:spChg>
        <pc:picChg chg="mod">
          <ac:chgData name="Luis Felipe Giraldo Trujillo" userId="9e5f2ca0-ce69-4b78-85ca-b1c2743d385d" providerId="ADAL" clId="{B2E20E2E-D5AA-4078-BB51-F5E2E7F6B94F}" dt="2022-10-24T22:09:30.308" v="1000" actId="1076"/>
          <ac:picMkLst>
            <pc:docMk/>
            <pc:sldMk cId="2629526960" sldId="420"/>
            <ac:picMk id="5" creationId="{89A8EF6A-5262-2841-97A3-BB714CB1CCEF}"/>
          </ac:picMkLst>
        </pc:picChg>
      </pc:sldChg>
      <pc:sldChg chg="new del">
        <pc:chgData name="Luis Felipe Giraldo Trujillo" userId="9e5f2ca0-ce69-4b78-85ca-b1c2743d385d" providerId="ADAL" clId="{B2E20E2E-D5AA-4078-BB51-F5E2E7F6B94F}" dt="2022-10-24T21:55:17.733" v="694" actId="47"/>
        <pc:sldMkLst>
          <pc:docMk/>
          <pc:sldMk cId="2916903251" sldId="420"/>
        </pc:sldMkLst>
      </pc:sldChg>
      <pc:sldChg chg="addSp delSp modSp new mod">
        <pc:chgData name="Luis Felipe Giraldo Trujillo" userId="9e5f2ca0-ce69-4b78-85ca-b1c2743d385d" providerId="ADAL" clId="{B2E20E2E-D5AA-4078-BB51-F5E2E7F6B94F}" dt="2022-10-24T22:29:26.693" v="1160" actId="1076"/>
        <pc:sldMkLst>
          <pc:docMk/>
          <pc:sldMk cId="3382379877" sldId="421"/>
        </pc:sldMkLst>
        <pc:spChg chg="del">
          <ac:chgData name="Luis Felipe Giraldo Trujillo" userId="9e5f2ca0-ce69-4b78-85ca-b1c2743d385d" providerId="ADAL" clId="{B2E20E2E-D5AA-4078-BB51-F5E2E7F6B94F}" dt="2022-10-24T22:28:40.345" v="1098" actId="478"/>
          <ac:spMkLst>
            <pc:docMk/>
            <pc:sldMk cId="3382379877" sldId="421"/>
            <ac:spMk id="2" creationId="{36E81919-D737-82EF-3EB5-AD1BEE8AF998}"/>
          </ac:spMkLst>
        </pc:spChg>
        <pc:spChg chg="del">
          <ac:chgData name="Luis Felipe Giraldo Trujillo" userId="9e5f2ca0-ce69-4b78-85ca-b1c2743d385d" providerId="ADAL" clId="{B2E20E2E-D5AA-4078-BB51-F5E2E7F6B94F}" dt="2022-10-24T22:28:38.416" v="1097" actId="478"/>
          <ac:spMkLst>
            <pc:docMk/>
            <pc:sldMk cId="3382379877" sldId="421"/>
            <ac:spMk id="3" creationId="{9DC2ABD1-B99F-497E-A4D4-AC18482B57D1}"/>
          </ac:spMkLst>
        </pc:spChg>
        <pc:spChg chg="add mod">
          <ac:chgData name="Luis Felipe Giraldo Trujillo" userId="9e5f2ca0-ce69-4b78-85ca-b1c2743d385d" providerId="ADAL" clId="{B2E20E2E-D5AA-4078-BB51-F5E2E7F6B94F}" dt="2022-10-24T22:29:03.610" v="1143" actId="20577"/>
          <ac:spMkLst>
            <pc:docMk/>
            <pc:sldMk cId="3382379877" sldId="421"/>
            <ac:spMk id="5" creationId="{73224F00-7D46-695C-2D1E-9A01AE75C702}"/>
          </ac:spMkLst>
        </pc:spChg>
        <pc:spChg chg="add mod">
          <ac:chgData name="Luis Felipe Giraldo Trujillo" userId="9e5f2ca0-ce69-4b78-85ca-b1c2743d385d" providerId="ADAL" clId="{B2E20E2E-D5AA-4078-BB51-F5E2E7F6B94F}" dt="2022-10-24T22:29:26.693" v="1160" actId="1076"/>
          <ac:spMkLst>
            <pc:docMk/>
            <pc:sldMk cId="3382379877" sldId="421"/>
            <ac:spMk id="7" creationId="{21C988EC-E994-FFC1-89A2-EF0D5ADA56FD}"/>
          </ac:spMkLst>
        </pc:spChg>
        <pc:picChg chg="add del">
          <ac:chgData name="Luis Felipe Giraldo Trujillo" userId="9e5f2ca0-ce69-4b78-85ca-b1c2743d385d" providerId="ADAL" clId="{B2E20E2E-D5AA-4078-BB51-F5E2E7F6B94F}" dt="2022-10-24T22:28:57.920" v="1121"/>
          <ac:picMkLst>
            <pc:docMk/>
            <pc:sldMk cId="3382379877" sldId="421"/>
            <ac:picMk id="6" creationId="{719E747A-6E99-F520-000C-71427E99468C}"/>
          </ac:picMkLst>
        </pc:picChg>
      </pc:sldChg>
    </pc:docChg>
  </pc:docChgLst>
  <pc:docChgLst>
    <pc:chgData name="Luis Felipe Giraldo Trujillo" userId="9e5f2ca0-ce69-4b78-85ca-b1c2743d385d" providerId="ADAL" clId="{5ADD3DFF-012B-4277-B97C-062F566DF624}"/>
    <pc:docChg chg="undo custSel addSld delSld modSld modMainMaster modNotesMaster">
      <pc:chgData name="Luis Felipe Giraldo Trujillo" userId="9e5f2ca0-ce69-4b78-85ca-b1c2743d385d" providerId="ADAL" clId="{5ADD3DFF-012B-4277-B97C-062F566DF624}" dt="2023-02-23T04:08:23.672" v="3192" actId="1076"/>
      <pc:docMkLst>
        <pc:docMk/>
      </pc:docMkLst>
      <pc:sldChg chg="modSp">
        <pc:chgData name="Luis Felipe Giraldo Trujillo" userId="9e5f2ca0-ce69-4b78-85ca-b1c2743d385d" providerId="ADAL" clId="{5ADD3DFF-012B-4277-B97C-062F566DF624}" dt="2023-02-23T04:08:23.672" v="3192" actId="1076"/>
        <pc:sldMkLst>
          <pc:docMk/>
          <pc:sldMk cId="0" sldId="258"/>
        </pc:sldMkLst>
        <pc:spChg chg="mod">
          <ac:chgData name="Luis Felipe Giraldo Trujillo" userId="9e5f2ca0-ce69-4b78-85ca-b1c2743d385d" providerId="ADAL" clId="{5ADD3DFF-012B-4277-B97C-062F566DF624}" dt="2023-02-23T04:08:23.672" v="3192" actId="1076"/>
          <ac:spMkLst>
            <pc:docMk/>
            <pc:sldMk cId="0" sldId="258"/>
            <ac:spMk id="2" creationId="{753E6372-E057-409E-AEAE-422127485BCA}"/>
          </ac:spMkLst>
        </pc:spChg>
        <pc:spChg chg="mod">
          <ac:chgData name="Luis Felipe Giraldo Trujillo" userId="9e5f2ca0-ce69-4b78-85ca-b1c2743d385d" providerId="ADAL" clId="{5ADD3DFF-012B-4277-B97C-062F566DF624}" dt="2023-02-23T02:42:31.880" v="163" actId="1076"/>
          <ac:spMkLst>
            <pc:docMk/>
            <pc:sldMk cId="0" sldId="258"/>
            <ac:spMk id="5123" creationId="{8DCFF9BB-D213-4C28-8170-0D0B8E7F685E}"/>
          </ac:spMkLst>
        </pc:spChg>
      </pc:sldChg>
      <pc:sldChg chg="modSp mod">
        <pc:chgData name="Luis Felipe Giraldo Trujillo" userId="9e5f2ca0-ce69-4b78-85ca-b1c2743d385d" providerId="ADAL" clId="{5ADD3DFF-012B-4277-B97C-062F566DF624}" dt="2023-02-23T02:45:06.954" v="229" actId="1076"/>
        <pc:sldMkLst>
          <pc:docMk/>
          <pc:sldMk cId="1691419101" sldId="260"/>
        </pc:sldMkLst>
        <pc:spChg chg="mod">
          <ac:chgData name="Luis Felipe Giraldo Trujillo" userId="9e5f2ca0-ce69-4b78-85ca-b1c2743d385d" providerId="ADAL" clId="{5ADD3DFF-012B-4277-B97C-062F566DF624}" dt="2023-02-23T02:45:06.954" v="229" actId="1076"/>
          <ac:spMkLst>
            <pc:docMk/>
            <pc:sldMk cId="1691419101" sldId="260"/>
            <ac:spMk id="4" creationId="{B44B594B-6D06-5881-39D9-14A07E9474C3}"/>
          </ac:spMkLst>
        </pc:spChg>
      </pc:sldChg>
      <pc:sldChg chg="modSp mod">
        <pc:chgData name="Luis Felipe Giraldo Trujillo" userId="9e5f2ca0-ce69-4b78-85ca-b1c2743d385d" providerId="ADAL" clId="{5ADD3DFF-012B-4277-B97C-062F566DF624}" dt="2023-02-23T02:42:19.885" v="157" actId="14100"/>
        <pc:sldMkLst>
          <pc:docMk/>
          <pc:sldMk cId="1678793868" sldId="261"/>
        </pc:sldMkLst>
        <pc:spChg chg="mod">
          <ac:chgData name="Luis Felipe Giraldo Trujillo" userId="9e5f2ca0-ce69-4b78-85ca-b1c2743d385d" providerId="ADAL" clId="{5ADD3DFF-012B-4277-B97C-062F566DF624}" dt="2023-02-23T02:42:19.885" v="157" actId="14100"/>
          <ac:spMkLst>
            <pc:docMk/>
            <pc:sldMk cId="1678793868" sldId="261"/>
            <ac:spMk id="8" creationId="{412B6CB8-B313-499B-A999-6C163A56BDE3}"/>
          </ac:spMkLst>
        </pc:spChg>
        <pc:picChg chg="mod">
          <ac:chgData name="Luis Felipe Giraldo Trujillo" userId="9e5f2ca0-ce69-4b78-85ca-b1c2743d385d" providerId="ADAL" clId="{5ADD3DFF-012B-4277-B97C-062F566DF624}" dt="2023-02-23T02:42:18.597" v="156" actId="1076"/>
          <ac:picMkLst>
            <pc:docMk/>
            <pc:sldMk cId="1678793868" sldId="261"/>
            <ac:picMk id="5" creationId="{D7CB2F94-219D-7172-9385-30C9CEA82B8B}"/>
          </ac:picMkLst>
        </pc:picChg>
      </pc:sldChg>
      <pc:sldChg chg="modSp mod">
        <pc:chgData name="Luis Felipe Giraldo Trujillo" userId="9e5f2ca0-ce69-4b78-85ca-b1c2743d385d" providerId="ADAL" clId="{5ADD3DFF-012B-4277-B97C-062F566DF624}" dt="2023-02-23T02:43:05.278" v="179" actId="14100"/>
        <pc:sldMkLst>
          <pc:docMk/>
          <pc:sldMk cId="660968873" sldId="263"/>
        </pc:sldMkLst>
        <pc:spChg chg="mod">
          <ac:chgData name="Luis Felipe Giraldo Trujillo" userId="9e5f2ca0-ce69-4b78-85ca-b1c2743d385d" providerId="ADAL" clId="{5ADD3DFF-012B-4277-B97C-062F566DF624}" dt="2023-02-23T02:43:05.278" v="179" actId="14100"/>
          <ac:spMkLst>
            <pc:docMk/>
            <pc:sldMk cId="660968873" sldId="263"/>
            <ac:spMk id="9" creationId="{EA346D82-00AA-422B-852D-D4493D38832B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660968873" sldId="263"/>
            <ac:picMk id="5" creationId="{E6FBC2D0-21C6-FF65-AA36-F62AB9BF938F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660968873" sldId="263"/>
            <ac:picMk id="1026" creationId="{AD893739-933B-4CF6-9349-B92B3947F4F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660968873" sldId="263"/>
            <ac:picMk id="1028" creationId="{615F883C-9542-44A4-A80B-192F9A4D8BCC}"/>
          </ac:picMkLst>
        </pc:picChg>
      </pc:sldChg>
      <pc:sldChg chg="modSp mod">
        <pc:chgData name="Luis Felipe Giraldo Trujillo" userId="9e5f2ca0-ce69-4b78-85ca-b1c2743d385d" providerId="ADAL" clId="{5ADD3DFF-012B-4277-B97C-062F566DF624}" dt="2023-02-23T02:43:15.618" v="187" actId="1076"/>
        <pc:sldMkLst>
          <pc:docMk/>
          <pc:sldMk cId="1462114001" sldId="265"/>
        </pc:sldMkLst>
        <pc:spChg chg="mod">
          <ac:chgData name="Luis Felipe Giraldo Trujillo" userId="9e5f2ca0-ce69-4b78-85ca-b1c2743d385d" providerId="ADAL" clId="{5ADD3DFF-012B-4277-B97C-062F566DF624}" dt="2023-02-23T02:43:11.792" v="183" actId="1076"/>
          <ac:spMkLst>
            <pc:docMk/>
            <pc:sldMk cId="1462114001" sldId="265"/>
            <ac:spMk id="10" creationId="{B9B68434-D7C7-4144-9212-725D5EF77ED8}"/>
          </ac:spMkLst>
        </pc:spChg>
        <pc:picChg chg="mod">
          <ac:chgData name="Luis Felipe Giraldo Trujillo" userId="9e5f2ca0-ce69-4b78-85ca-b1c2743d385d" providerId="ADAL" clId="{5ADD3DFF-012B-4277-B97C-062F566DF624}" dt="2023-02-23T02:43:13.292" v="185" actId="14100"/>
          <ac:picMkLst>
            <pc:docMk/>
            <pc:sldMk cId="1462114001" sldId="265"/>
            <ac:picMk id="1026" creationId="{12C38D96-1410-4014-8E94-46EDB0135C52}"/>
          </ac:picMkLst>
        </pc:picChg>
        <pc:picChg chg="mod">
          <ac:chgData name="Luis Felipe Giraldo Trujillo" userId="9e5f2ca0-ce69-4b78-85ca-b1c2743d385d" providerId="ADAL" clId="{5ADD3DFF-012B-4277-B97C-062F566DF624}" dt="2023-02-23T02:43:15.618" v="187" actId="1076"/>
          <ac:picMkLst>
            <pc:docMk/>
            <pc:sldMk cId="1462114001" sldId="265"/>
            <ac:picMk id="3074" creationId="{D9EBB712-14B4-FAE6-7C8A-321F8DBD2D65}"/>
          </ac:picMkLst>
        </pc:picChg>
      </pc:sldChg>
      <pc:sldChg chg="modSp mod">
        <pc:chgData name="Luis Felipe Giraldo Trujillo" userId="9e5f2ca0-ce69-4b78-85ca-b1c2743d385d" providerId="ADAL" clId="{5ADD3DFF-012B-4277-B97C-062F566DF624}" dt="2023-02-23T02:43:38.322" v="197" actId="1076"/>
        <pc:sldMkLst>
          <pc:docMk/>
          <pc:sldMk cId="1792034274" sldId="266"/>
        </pc:sldMkLst>
        <pc:spChg chg="mod">
          <ac:chgData name="Luis Felipe Giraldo Trujillo" userId="9e5f2ca0-ce69-4b78-85ca-b1c2743d385d" providerId="ADAL" clId="{5ADD3DFF-012B-4277-B97C-062F566DF624}" dt="2023-02-23T02:43:36.005" v="195" actId="403"/>
          <ac:spMkLst>
            <pc:docMk/>
            <pc:sldMk cId="1792034274" sldId="266"/>
            <ac:spMk id="7" creationId="{B75CDEFC-2BCF-4836-8493-9301F8A515F3}"/>
          </ac:spMkLst>
        </pc:spChg>
        <pc:picChg chg="mod">
          <ac:chgData name="Luis Felipe Giraldo Trujillo" userId="9e5f2ca0-ce69-4b78-85ca-b1c2743d385d" providerId="ADAL" clId="{5ADD3DFF-012B-4277-B97C-062F566DF624}" dt="2023-02-23T02:43:38.322" v="197" actId="1076"/>
          <ac:picMkLst>
            <pc:docMk/>
            <pc:sldMk cId="1792034274" sldId="266"/>
            <ac:picMk id="8" creationId="{49F8A6B5-ADE0-42AF-92C3-6777FC232A6A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92034274" sldId="266"/>
            <ac:picMk id="9" creationId="{D28F9CF1-4FE5-062C-7D3B-342F6D0734D8}"/>
          </ac:picMkLst>
        </pc:picChg>
      </pc:sldChg>
      <pc:sldChg chg="modSp mod">
        <pc:chgData name="Luis Felipe Giraldo Trujillo" userId="9e5f2ca0-ce69-4b78-85ca-b1c2743d385d" providerId="ADAL" clId="{5ADD3DFF-012B-4277-B97C-062F566DF624}" dt="2023-02-23T02:43:42.493" v="199" actId="403"/>
        <pc:sldMkLst>
          <pc:docMk/>
          <pc:sldMk cId="3289656174" sldId="268"/>
        </pc:sldMkLst>
        <pc:spChg chg="mod">
          <ac:chgData name="Luis Felipe Giraldo Trujillo" userId="9e5f2ca0-ce69-4b78-85ca-b1c2743d385d" providerId="ADAL" clId="{5ADD3DFF-012B-4277-B97C-062F566DF624}" dt="2023-02-23T02:43:42.493" v="199" actId="403"/>
          <ac:spMkLst>
            <pc:docMk/>
            <pc:sldMk cId="3289656174" sldId="268"/>
            <ac:spMk id="6" creationId="{951EDE8F-491E-4E99-8FEF-19D85FD0A282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289656174" sldId="268"/>
            <ac:picMk id="3" creationId="{A4F34A12-D2CB-4194-9283-CC2888F2553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289656174" sldId="268"/>
            <ac:picMk id="4" creationId="{4EA9183C-3F79-4673-97A5-E355719BABB8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289656174" sldId="268"/>
            <ac:picMk id="4104" creationId="{41CA4A4C-DA8E-4A37-BDA1-B88D6C67FF89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495018404" sldId="269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95018404" sldId="269"/>
            <ac:spMk id="5" creationId="{FE3F5CF3-763D-491E-BB5C-B3636C2E2149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95018404" sldId="269"/>
            <ac:picMk id="4" creationId="{8CFE1791-1C36-44A2-918C-6B5F2F92CD07}"/>
          </ac:picMkLst>
        </pc:picChg>
      </pc:sldChg>
      <pc:sldChg chg="modSp mod">
        <pc:chgData name="Luis Felipe Giraldo Trujillo" userId="9e5f2ca0-ce69-4b78-85ca-b1c2743d385d" providerId="ADAL" clId="{5ADD3DFF-012B-4277-B97C-062F566DF624}" dt="2023-02-23T02:45:00.421" v="228" actId="1076"/>
        <pc:sldMkLst>
          <pc:docMk/>
          <pc:sldMk cId="706693670" sldId="271"/>
        </pc:sldMkLst>
        <pc:spChg chg="mod">
          <ac:chgData name="Luis Felipe Giraldo Trujillo" userId="9e5f2ca0-ce69-4b78-85ca-b1c2743d385d" providerId="ADAL" clId="{5ADD3DFF-012B-4277-B97C-062F566DF624}" dt="2023-02-23T02:45:00.421" v="228" actId="1076"/>
          <ac:spMkLst>
            <pc:docMk/>
            <pc:sldMk cId="706693670" sldId="271"/>
            <ac:spMk id="5" creationId="{FE3F5CF3-763D-491E-BB5C-B3636C2E214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706693670" sldId="271"/>
            <ac:spMk id="7" creationId="{7AED2698-6E77-4B02-A38F-5BD4078ECEF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706693670" sldId="271"/>
            <ac:spMk id="8" creationId="{C266BC49-F65E-40B8-BF17-633B91D7276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706693670" sldId="271"/>
            <ac:spMk id="9" creationId="{8B11BB30-8809-448F-BB17-9806898EADA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706693670" sldId="271"/>
            <ac:spMk id="10" creationId="{776121F7-03F6-46BD-B510-C544B29AA03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706693670" sldId="271"/>
            <ac:spMk id="11" creationId="{6B491C8A-DE86-4B1F-874F-C8102685AC4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706693670" sldId="271"/>
            <ac:spMk id="12" creationId="{B88FFB36-C722-4FA2-8368-99CC6F5EFCE3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706693670" sldId="271"/>
            <ac:picMk id="13" creationId="{55604DF7-0E1C-4D59-821D-0B9C6B65916F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17353229" sldId="272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7353229" sldId="272"/>
            <ac:spMk id="3" creationId="{892909A9-EA05-45D8-A843-E05CFC451CC8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353229" sldId="272"/>
            <ac:picMk id="4" creationId="{EED502D1-DE3C-4DBC-917D-B071883D24E1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353229" sldId="272"/>
            <ac:picMk id="6" creationId="{C29C9FF9-71C1-44E4-A57C-8E307F9FA8B0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353229" sldId="272"/>
            <ac:picMk id="7" creationId="{521E28AB-00E0-4B71-B3A6-45E5E7317807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560020808" sldId="276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560020808" sldId="276"/>
            <ac:spMk id="3" creationId="{AD566BF4-D0EE-475A-AA1D-EE44EAD5A19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560020808" sldId="276"/>
            <ac:spMk id="5" creationId="{001C99B1-B4FC-4227-9D3F-95AD8EF6B81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560020808" sldId="276"/>
            <ac:spMk id="6" creationId="{BD9A354F-36D8-4DA0-8EF8-5340329EEBF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560020808" sldId="276"/>
            <ac:spMk id="7" creationId="{9BDE1BAF-4859-4E55-99B4-1330451FF77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560020808" sldId="276"/>
            <ac:spMk id="19" creationId="{A7953C12-CC89-44BE-96D4-FAB6EE56443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560020808" sldId="276"/>
            <ac:spMk id="21" creationId="{BAE6F063-7EC2-45F6-A38A-69561964265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560020808" sldId="276"/>
            <ac:spMk id="23" creationId="{7B74F4EF-8ACE-40AF-B559-74E3E7F49BB8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560020808" sldId="276"/>
            <ac:picMk id="24" creationId="{0ECD1450-0796-4DF4-ADE6-C5010138CEF4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560020808" sldId="276"/>
            <ac:cxnSpMk id="16" creationId="{2B1867AF-5F78-43FE-A97C-1747EEF7502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560020808" sldId="276"/>
            <ac:cxnSpMk id="20" creationId="{DC1843BF-905F-45AD-80AA-512B62C329E6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560020808" sldId="276"/>
            <ac:cxnSpMk id="22" creationId="{E21A0A5F-CFFF-4FBC-AD82-18F6703EFE95}"/>
          </ac:cxnSpMkLst>
        </pc:cxnChg>
      </pc:sldChg>
      <pc:sldChg chg="addSp delSp modSp add mod">
        <pc:chgData name="Luis Felipe Giraldo Trujillo" userId="9e5f2ca0-ce69-4b78-85ca-b1c2743d385d" providerId="ADAL" clId="{5ADD3DFF-012B-4277-B97C-062F566DF624}" dt="2023-02-23T03:46:20.041" v="2439" actId="478"/>
        <pc:sldMkLst>
          <pc:docMk/>
          <pc:sldMk cId="3253868016" sldId="278"/>
        </pc:sldMkLst>
        <pc:spChg chg="del">
          <ac:chgData name="Luis Felipe Giraldo Trujillo" userId="9e5f2ca0-ce69-4b78-85ca-b1c2743d385d" providerId="ADAL" clId="{5ADD3DFF-012B-4277-B97C-062F566DF624}" dt="2023-02-23T03:40:14.404" v="2075" actId="478"/>
          <ac:spMkLst>
            <pc:docMk/>
            <pc:sldMk cId="3253868016" sldId="278"/>
            <ac:spMk id="2" creationId="{BCE30EE6-E83F-4344-9EB3-462D11B724CD}"/>
          </ac:spMkLst>
        </pc:spChg>
        <pc:spChg chg="mod">
          <ac:chgData name="Luis Felipe Giraldo Trujillo" userId="9e5f2ca0-ce69-4b78-85ca-b1c2743d385d" providerId="ADAL" clId="{5ADD3DFF-012B-4277-B97C-062F566DF624}" dt="2023-02-23T03:40:20.585" v="2091" actId="20577"/>
          <ac:spMkLst>
            <pc:docMk/>
            <pc:sldMk cId="3253868016" sldId="278"/>
            <ac:spMk id="3" creationId="{D4BF746B-24E5-42AB-B032-2A390C890D2B}"/>
          </ac:spMkLst>
        </pc:spChg>
        <pc:spChg chg="add del mod">
          <ac:chgData name="Luis Felipe Giraldo Trujillo" userId="9e5f2ca0-ce69-4b78-85ca-b1c2743d385d" providerId="ADAL" clId="{5ADD3DFF-012B-4277-B97C-062F566DF624}" dt="2023-02-23T03:46:20.041" v="2439" actId="478"/>
          <ac:spMkLst>
            <pc:docMk/>
            <pc:sldMk cId="3253868016" sldId="278"/>
            <ac:spMk id="4" creationId="{7C509939-9FA9-E1C9-FE56-404393E5F4D6}"/>
          </ac:spMkLst>
        </pc:sp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1371935028" sldId="280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71935028" sldId="280"/>
            <ac:spMk id="6" creationId="{9BEFED0B-6C61-47B3-B6BB-9D3C3D557F1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71935028" sldId="280"/>
            <ac:spMk id="8" creationId="{B55866D0-0BCC-4DA2-83D2-56394095C20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71935028" sldId="280"/>
            <ac:spMk id="12" creationId="{D8A8499A-ED7A-44F2-90FA-F880C890399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71935028" sldId="280"/>
            <ac:spMk id="29" creationId="{88C44E37-5770-38C0-225B-2EF61A09ED0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71935028" sldId="280"/>
            <ac:spMk id="30" creationId="{C12CAA83-F3BE-1C64-846B-22999C687F1E}"/>
          </ac:spMkLst>
        </pc:s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1371935028" sldId="280"/>
            <ac:grpSpMk id="27" creationId="{4AD7584F-968D-EFA0-DB28-6CBDD1B5CADE}"/>
          </ac:grpSpMkLst>
        </pc:gr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371935028" sldId="280"/>
            <ac:picMk id="28" creationId="{992ECA74-5228-9C2A-B664-5AB2CDDD2DFC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371935028" sldId="280"/>
            <ac:picMk id="31" creationId="{435A64A1-AEAE-D4BA-6A33-DB672025A963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1371935028" sldId="280"/>
            <ac:cxnSpMk id="10" creationId="{534616B9-C23E-4B56-9A56-38F39A29C305}"/>
          </ac:cxnSpMkLst>
        </pc:cxn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912397992" sldId="281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12397992" sldId="281"/>
            <ac:spMk id="7" creationId="{8453793E-DFB9-48F7-8721-38CE68191DB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12397992" sldId="281"/>
            <ac:spMk id="8" creationId="{C5AC9F9C-77AE-43B9-990D-CAF693716E4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12397992" sldId="281"/>
            <ac:spMk id="13" creationId="{A18A92C2-1526-42E6-A7F8-0629A4DAADCB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912397992" sldId="281"/>
            <ac:picMk id="7172" creationId="{4179B9C6-6EB2-7685-B406-5FDDFDBC430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912397992" sldId="281"/>
            <ac:picMk id="7174" creationId="{92D46504-8F88-F758-5FCB-2201030F4C53}"/>
          </ac:picMkLst>
        </pc:picChg>
      </pc:sldChg>
      <pc:sldChg chg="addSp modSp mod">
        <pc:chgData name="Luis Felipe Giraldo Trujillo" userId="9e5f2ca0-ce69-4b78-85ca-b1c2743d385d" providerId="ADAL" clId="{5ADD3DFF-012B-4277-B97C-062F566DF624}" dt="2023-02-23T02:45:59.884" v="243" actId="14100"/>
        <pc:sldMkLst>
          <pc:docMk/>
          <pc:sldMk cId="1967097969" sldId="282"/>
        </pc:sldMkLst>
        <pc:spChg chg="mod">
          <ac:chgData name="Luis Felipe Giraldo Trujillo" userId="9e5f2ca0-ce69-4b78-85ca-b1c2743d385d" providerId="ADAL" clId="{5ADD3DFF-012B-4277-B97C-062F566DF624}" dt="2023-02-23T02:45:54.840" v="241" actId="403"/>
          <ac:spMkLst>
            <pc:docMk/>
            <pc:sldMk cId="1967097969" sldId="282"/>
            <ac:spMk id="6" creationId="{9BEFED0B-6C61-47B3-B6BB-9D3C3D557F12}"/>
          </ac:spMkLst>
        </pc:spChg>
        <pc:spChg chg="mod">
          <ac:chgData name="Luis Felipe Giraldo Trujillo" userId="9e5f2ca0-ce69-4b78-85ca-b1c2743d385d" providerId="ADAL" clId="{5ADD3DFF-012B-4277-B97C-062F566DF624}" dt="2023-02-23T02:45:54.840" v="241" actId="403"/>
          <ac:spMkLst>
            <pc:docMk/>
            <pc:sldMk cId="1967097969" sldId="282"/>
            <ac:spMk id="13" creationId="{60072646-ED45-47AF-988E-A5F91BD111D0}"/>
          </ac:spMkLst>
        </pc:spChg>
        <pc:spChg chg="mod">
          <ac:chgData name="Luis Felipe Giraldo Trujillo" userId="9e5f2ca0-ce69-4b78-85ca-b1c2743d385d" providerId="ADAL" clId="{5ADD3DFF-012B-4277-B97C-062F566DF624}" dt="2023-02-23T02:45:54.840" v="241" actId="403"/>
          <ac:spMkLst>
            <pc:docMk/>
            <pc:sldMk cId="1967097969" sldId="282"/>
            <ac:spMk id="14" creationId="{F15569A1-3D2F-4825-ABCD-CB15ED44191B}"/>
          </ac:spMkLst>
        </pc:spChg>
        <pc:spChg chg="mod">
          <ac:chgData name="Luis Felipe Giraldo Trujillo" userId="9e5f2ca0-ce69-4b78-85ca-b1c2743d385d" providerId="ADAL" clId="{5ADD3DFF-012B-4277-B97C-062F566DF624}" dt="2023-02-23T02:45:54.840" v="241" actId="403"/>
          <ac:spMkLst>
            <pc:docMk/>
            <pc:sldMk cId="1967097969" sldId="282"/>
            <ac:spMk id="15" creationId="{611A505C-3BEC-475D-9B29-65B3843C8535}"/>
          </ac:spMkLst>
        </pc:spChg>
        <pc:spChg chg="mod">
          <ac:chgData name="Luis Felipe Giraldo Trujillo" userId="9e5f2ca0-ce69-4b78-85ca-b1c2743d385d" providerId="ADAL" clId="{5ADD3DFF-012B-4277-B97C-062F566DF624}" dt="2023-02-23T02:45:54.840" v="241" actId="403"/>
          <ac:spMkLst>
            <pc:docMk/>
            <pc:sldMk cId="1967097969" sldId="282"/>
            <ac:spMk id="16" creationId="{84D215B6-1682-456B-81A2-190B30FD4638}"/>
          </ac:spMkLst>
        </pc:spChg>
        <pc:spChg chg="mod">
          <ac:chgData name="Luis Felipe Giraldo Trujillo" userId="9e5f2ca0-ce69-4b78-85ca-b1c2743d385d" providerId="ADAL" clId="{5ADD3DFF-012B-4277-B97C-062F566DF624}" dt="2023-02-23T02:45:54.840" v="241" actId="403"/>
          <ac:spMkLst>
            <pc:docMk/>
            <pc:sldMk cId="1967097969" sldId="282"/>
            <ac:spMk id="17" creationId="{8A06FD1B-C40F-4FA0-94EE-1E05348C49E8}"/>
          </ac:spMkLst>
        </pc:spChg>
        <pc:spChg chg="mod">
          <ac:chgData name="Luis Felipe Giraldo Trujillo" userId="9e5f2ca0-ce69-4b78-85ca-b1c2743d385d" providerId="ADAL" clId="{5ADD3DFF-012B-4277-B97C-062F566DF624}" dt="2023-02-23T02:45:54.840" v="241" actId="403"/>
          <ac:spMkLst>
            <pc:docMk/>
            <pc:sldMk cId="1967097969" sldId="282"/>
            <ac:spMk id="18" creationId="{CAA9B1B6-3404-4CA9-B0EC-7CAF8416D105}"/>
          </ac:spMkLst>
        </pc:spChg>
        <pc:spChg chg="mod">
          <ac:chgData name="Luis Felipe Giraldo Trujillo" userId="9e5f2ca0-ce69-4b78-85ca-b1c2743d385d" providerId="ADAL" clId="{5ADD3DFF-012B-4277-B97C-062F566DF624}" dt="2023-02-23T02:45:54.840" v="241" actId="403"/>
          <ac:spMkLst>
            <pc:docMk/>
            <pc:sldMk cId="1967097969" sldId="282"/>
            <ac:spMk id="19" creationId="{68B8AFA8-22E6-49BB-9802-D77BE1C078F4}"/>
          </ac:spMkLst>
        </pc:spChg>
        <pc:spChg chg="mod">
          <ac:chgData name="Luis Felipe Giraldo Trujillo" userId="9e5f2ca0-ce69-4b78-85ca-b1c2743d385d" providerId="ADAL" clId="{5ADD3DFF-012B-4277-B97C-062F566DF624}" dt="2023-02-23T02:45:58.152" v="242" actId="1076"/>
          <ac:spMkLst>
            <pc:docMk/>
            <pc:sldMk cId="1967097969" sldId="282"/>
            <ac:spMk id="20" creationId="{E66D8BF1-7312-4F6B-BA7F-60D85E1CC98C}"/>
          </ac:spMkLst>
        </pc:spChg>
        <pc:spChg chg="mod">
          <ac:chgData name="Luis Felipe Giraldo Trujillo" userId="9e5f2ca0-ce69-4b78-85ca-b1c2743d385d" providerId="ADAL" clId="{5ADD3DFF-012B-4277-B97C-062F566DF624}" dt="2023-02-23T02:45:59.884" v="243" actId="14100"/>
          <ac:spMkLst>
            <pc:docMk/>
            <pc:sldMk cId="1967097969" sldId="282"/>
            <ac:spMk id="23" creationId="{AF0F04E7-B0A0-45F6-9D16-1E9EBF5C9032}"/>
          </ac:spMkLst>
        </pc:spChg>
        <pc:spChg chg="mod">
          <ac:chgData name="Luis Felipe Giraldo Trujillo" userId="9e5f2ca0-ce69-4b78-85ca-b1c2743d385d" providerId="ADAL" clId="{5ADD3DFF-012B-4277-B97C-062F566DF624}" dt="2023-02-23T02:45:59.884" v="243" actId="14100"/>
          <ac:spMkLst>
            <pc:docMk/>
            <pc:sldMk cId="1967097969" sldId="282"/>
            <ac:spMk id="24" creationId="{9E66B76C-6855-4EB5-9C97-B19FDFD36387}"/>
          </ac:spMkLst>
        </pc:spChg>
        <pc:grpChg chg="add mod">
          <ac:chgData name="Luis Felipe Giraldo Trujillo" userId="9e5f2ca0-ce69-4b78-85ca-b1c2743d385d" providerId="ADAL" clId="{5ADD3DFF-012B-4277-B97C-062F566DF624}" dt="2023-02-23T02:45:53.028" v="239" actId="1076"/>
          <ac:grpSpMkLst>
            <pc:docMk/>
            <pc:sldMk cId="1967097969" sldId="282"/>
            <ac:grpSpMk id="2" creationId="{D1F07961-BED5-0A79-3CC1-553E3DBF96E3}"/>
          </ac:grpSpMkLst>
        </pc:grpChg>
        <pc:grpChg chg="mod">
          <ac:chgData name="Luis Felipe Giraldo Trujillo" userId="9e5f2ca0-ce69-4b78-85ca-b1c2743d385d" providerId="ADAL" clId="{5ADD3DFF-012B-4277-B97C-062F566DF624}" dt="2023-02-23T02:45:59.884" v="243" actId="14100"/>
          <ac:grpSpMkLst>
            <pc:docMk/>
            <pc:sldMk cId="1967097969" sldId="282"/>
            <ac:grpSpMk id="26" creationId="{16D0CFD5-498A-4873-9912-551C69E195C6}"/>
          </ac:grpSpMkLst>
        </pc:grpChg>
        <pc:picChg chg="mod">
          <ac:chgData name="Luis Felipe Giraldo Trujillo" userId="9e5f2ca0-ce69-4b78-85ca-b1c2743d385d" providerId="ADAL" clId="{5ADD3DFF-012B-4277-B97C-062F566DF624}" dt="2023-02-23T02:45:59.884" v="243" actId="14100"/>
          <ac:picMkLst>
            <pc:docMk/>
            <pc:sldMk cId="1967097969" sldId="282"/>
            <ac:picMk id="22" creationId="{658F9F6C-3A22-417B-8D8B-FE33D5C7FD1E}"/>
          </ac:picMkLst>
        </pc:picChg>
        <pc:picChg chg="mod">
          <ac:chgData name="Luis Felipe Giraldo Trujillo" userId="9e5f2ca0-ce69-4b78-85ca-b1c2743d385d" providerId="ADAL" clId="{5ADD3DFF-012B-4277-B97C-062F566DF624}" dt="2023-02-23T02:45:59.884" v="243" actId="14100"/>
          <ac:picMkLst>
            <pc:docMk/>
            <pc:sldMk cId="1967097969" sldId="282"/>
            <ac:picMk id="25" creationId="{DF2C08A7-7ECB-473D-8AFB-670757C664B1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2945106132" sldId="283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45106132" sldId="283"/>
            <ac:spMk id="4" creationId="{E836C7B5-D815-49C7-9BAF-9AC6B287789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45106132" sldId="283"/>
            <ac:spMk id="7" creationId="{8453793E-DFB9-48F7-8721-38CE68191DB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45106132" sldId="283"/>
            <ac:spMk id="8" creationId="{C5AC9F9C-77AE-43B9-990D-CAF693716E4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45106132" sldId="283"/>
            <ac:spMk id="9" creationId="{9A64A727-339E-48EC-A96C-42128E7743E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45106132" sldId="283"/>
            <ac:spMk id="10" creationId="{8E906FE9-7706-4F05-9345-25F566CB8B7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45106132" sldId="283"/>
            <ac:spMk id="11" creationId="{1DC5080C-EC1C-45C5-B057-B858576F5AE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45106132" sldId="283"/>
            <ac:spMk id="12" creationId="{33523340-43DB-4276-88FE-9E8D90BA1FFB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945106132" sldId="283"/>
            <ac:picMk id="2" creationId="{2D00E0B5-D9FD-060D-1B4D-26153E0655FF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945106132" sldId="283"/>
            <ac:picMk id="14" creationId="{764DDF88-0D6F-6434-4DD4-ABC9C0401407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685901281" sldId="286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6" creationId="{AFF64FFC-E282-4567-A88C-955F50EFDD6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7" creationId="{B330CAE0-3DF2-4C0F-A690-213660AC7F7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8" creationId="{898A9CE4-FA26-4889-A230-C2612300CC5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9" creationId="{EA6969A3-CA80-4F9E-80ED-D91D1320C35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10" creationId="{DAB83F8C-866E-485D-BC31-E109BB4AC98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11" creationId="{4A6642DC-8DED-4328-B74D-995F63E7FA6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12" creationId="{33D14A87-6C28-409E-A122-E3B9B09F5AB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13" creationId="{07B31519-B21B-4920-9558-5306F987E39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14" creationId="{1F953B1D-F7D1-4FA5-884C-02AA15204C5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15" creationId="{BBDF4EC9-0824-4DBA-9615-32506B9D576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16" creationId="{44415664-8FA3-4CF0-9A00-2E5DE92F5B9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17" creationId="{E32816ED-18DF-471F-B4E9-3EF877F4EB3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18" creationId="{9D28F87A-BEB6-4E61-865E-8BD4A58E2C1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19" creationId="{B9D4651E-847C-41A9-8E17-BDD1DA9E70C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20" creationId="{A11FE6AE-4DAD-49E1-A161-B4F547F0DA4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21" creationId="{8F8C7B1F-612D-45B5-8856-C6240DD8D69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22" creationId="{522D21FF-B6F7-4C10-9188-3EBC5709F56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23" creationId="{D98C53DC-01EE-44AC-8664-6A28ABD5956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24" creationId="{3FFBC825-E8ED-4F9A-969A-1B82215D5D9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25" creationId="{F21F3F81-5774-459C-8A69-7CB9CDC2934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26" creationId="{B80FBD19-6E43-4133-A86E-D9DC943EB12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27" creationId="{A251F180-F65F-46DB-B3C7-5A13ACCBDCE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28" creationId="{0DC2E5C0-8879-40C6-8075-B49587AB092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29" creationId="{88ECE976-3B4C-41F0-9009-BB372E5A3B2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85901281" sldId="286"/>
            <ac:spMk id="30" creationId="{5F5CD4AA-8D12-4D4E-A607-64FD884C00D3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685901281" sldId="286"/>
            <ac:picMk id="32" creationId="{FC193C54-4231-4C88-9241-5194C771EAB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685901281" sldId="286"/>
            <ac:picMk id="34" creationId="{A433CA09-26CA-4ADA-9E2D-6022BEE8E30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685901281" sldId="286"/>
            <ac:picMk id="35" creationId="{65DD72AA-FB7C-4AAE-A915-5513FBCED37C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685901281" sldId="286"/>
            <ac:picMk id="37" creationId="{8F435C3C-036F-4150-B7B0-29B1686F41AA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685901281" sldId="286"/>
            <ac:cxnSpMk id="4" creationId="{82F2C73A-B13D-4FE4-8170-FC1DBCFEAD4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685901281" sldId="286"/>
            <ac:cxnSpMk id="5" creationId="{2BEB087F-D72C-4E4E-BE79-3822508D9B6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685901281" sldId="286"/>
            <ac:cxnSpMk id="31" creationId="{734BD3F0-82AF-4E71-B745-A0C79A0D98DB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685901281" sldId="286"/>
            <ac:cxnSpMk id="33" creationId="{47D9245E-BA29-47BB-96B7-3EF0A17186A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685901281" sldId="286"/>
            <ac:cxnSpMk id="36" creationId="{21F5251C-94CB-466B-A15D-0EDC1B58FFC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685901281" sldId="286"/>
            <ac:cxnSpMk id="38" creationId="{FBC26F13-FF68-4F7A-A994-4CE06C714D63}"/>
          </ac:cxnSpMkLst>
        </pc:cxn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436800846" sldId="288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7" creationId="{B330CAE0-3DF2-4C0F-A690-213660AC7F7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8" creationId="{898A9CE4-FA26-4889-A230-C2612300CC5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9" creationId="{EA6969A3-CA80-4F9E-80ED-D91D1320C35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10" creationId="{DAB83F8C-866E-485D-BC31-E109BB4AC98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11" creationId="{4A6642DC-8DED-4328-B74D-995F63E7FA6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12" creationId="{33D14A87-6C28-409E-A122-E3B9B09F5AB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13" creationId="{07B31519-B21B-4920-9558-5306F987E39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14" creationId="{1F953B1D-F7D1-4FA5-884C-02AA15204C5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15" creationId="{BBDF4EC9-0824-4DBA-9615-32506B9D576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16" creationId="{44415664-8FA3-4CF0-9A00-2E5DE92F5B9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17" creationId="{E32816ED-18DF-471F-B4E9-3EF877F4EB3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18" creationId="{9D28F87A-BEB6-4E61-865E-8BD4A58E2C1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19" creationId="{B9D4651E-847C-41A9-8E17-BDD1DA9E70C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20" creationId="{A11FE6AE-4DAD-49E1-A161-B4F547F0DA4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21" creationId="{8F8C7B1F-612D-45B5-8856-C6240DD8D69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22" creationId="{522D21FF-B6F7-4C10-9188-3EBC5709F56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23" creationId="{D98C53DC-01EE-44AC-8664-6A28ABD5956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24" creationId="{3FFBC825-E8ED-4F9A-969A-1B82215D5D9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25" creationId="{F21F3F81-5774-459C-8A69-7CB9CDC2934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26" creationId="{B80FBD19-6E43-4133-A86E-D9DC943EB12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27" creationId="{A251F180-F65F-46DB-B3C7-5A13ACCBDCE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28" creationId="{0DC2E5C0-8879-40C6-8075-B49587AB092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29" creationId="{88ECE976-3B4C-41F0-9009-BB372E5A3B2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30" creationId="{5F5CD4AA-8D12-4D4E-A607-64FD884C00D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39" creationId="{171546D7-4EC8-4D96-B6AB-AF49892110A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36800846" sldId="288"/>
            <ac:spMk id="40" creationId="{52C38518-13BF-4BF2-B7D1-2939626C5F79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36800846" sldId="288"/>
            <ac:picMk id="34" creationId="{A433CA09-26CA-4ADA-9E2D-6022BEE8E30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36800846" sldId="288"/>
            <ac:picMk id="35" creationId="{65DD72AA-FB7C-4AAE-A915-5513FBCED37C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36800846" sldId="288"/>
            <ac:picMk id="37" creationId="{8F435C3C-036F-4150-B7B0-29B1686F41AA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36800846" sldId="288"/>
            <ac:picMk id="42" creationId="{175A300D-8989-4325-ABB5-39F62C6D2554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436800846" sldId="288"/>
            <ac:cxnSpMk id="4" creationId="{82F2C73A-B13D-4FE4-8170-FC1DBCFEAD4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436800846" sldId="288"/>
            <ac:cxnSpMk id="5" creationId="{2BEB087F-D72C-4E4E-BE79-3822508D9B6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436800846" sldId="288"/>
            <ac:cxnSpMk id="33" creationId="{47D9245E-BA29-47BB-96B7-3EF0A17186A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436800846" sldId="288"/>
            <ac:cxnSpMk id="36" creationId="{21F5251C-94CB-466B-A15D-0EDC1B58FFC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436800846" sldId="288"/>
            <ac:cxnSpMk id="38" creationId="{FBC26F13-FF68-4F7A-A994-4CE06C714D6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436800846" sldId="288"/>
            <ac:cxnSpMk id="41" creationId="{8AE1CDAE-62A6-4946-872A-E3D5FF9C30B8}"/>
          </ac:cxnSpMkLst>
        </pc:cxn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2740234135" sldId="289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7" creationId="{B330CAE0-3DF2-4C0F-A690-213660AC7F7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8" creationId="{898A9CE4-FA26-4889-A230-C2612300CC5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9" creationId="{EA6969A3-CA80-4F9E-80ED-D91D1320C35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10" creationId="{DAB83F8C-866E-485D-BC31-E109BB4AC98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11" creationId="{4A6642DC-8DED-4328-B74D-995F63E7FA6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12" creationId="{33D14A87-6C28-409E-A122-E3B9B09F5AB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13" creationId="{07B31519-B21B-4920-9558-5306F987E39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14" creationId="{1F953B1D-F7D1-4FA5-884C-02AA15204C5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15" creationId="{BBDF4EC9-0824-4DBA-9615-32506B9D576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16" creationId="{44415664-8FA3-4CF0-9A00-2E5DE92F5B9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17" creationId="{E32816ED-18DF-471F-B4E9-3EF877F4EB3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18" creationId="{9D28F87A-BEB6-4E61-865E-8BD4A58E2C1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19" creationId="{B9D4651E-847C-41A9-8E17-BDD1DA9E70C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20" creationId="{A11FE6AE-4DAD-49E1-A161-B4F547F0DA4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21" creationId="{8F8C7B1F-612D-45B5-8856-C6240DD8D69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22" creationId="{522D21FF-B6F7-4C10-9188-3EBC5709F56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23" creationId="{D98C53DC-01EE-44AC-8664-6A28ABD5956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24" creationId="{3FFBC825-E8ED-4F9A-969A-1B82215D5D9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25" creationId="{F21F3F81-5774-459C-8A69-7CB9CDC2934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26" creationId="{B80FBD19-6E43-4133-A86E-D9DC943EB12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27" creationId="{A251F180-F65F-46DB-B3C7-5A13ACCBDCE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28" creationId="{0DC2E5C0-8879-40C6-8075-B49587AB092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29" creationId="{88ECE976-3B4C-41F0-9009-BB372E5A3B2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30" creationId="{5F5CD4AA-8D12-4D4E-A607-64FD884C00D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41" creationId="{E778CC76-20BE-474E-AA4F-3EF3002A494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42" creationId="{2FF17FC3-BCDB-4DB6-964C-21C3D0567B1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740234135" sldId="289"/>
            <ac:spMk id="44" creationId="{3FE267CB-8046-4C04-900A-D2B2DB0BEB8A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740234135" sldId="289"/>
            <ac:picMk id="34" creationId="{A433CA09-26CA-4ADA-9E2D-6022BEE8E30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740234135" sldId="289"/>
            <ac:picMk id="35" creationId="{65DD72AA-FB7C-4AAE-A915-5513FBCED37C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740234135" sldId="289"/>
            <ac:picMk id="37" creationId="{8F435C3C-036F-4150-B7B0-29B1686F41AA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740234135" sldId="289"/>
            <ac:picMk id="46" creationId="{AA6E53CB-2E19-4480-8D8C-D8E877C180F2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2740234135" sldId="289"/>
            <ac:cxnSpMk id="4" creationId="{82F2C73A-B13D-4FE4-8170-FC1DBCFEAD4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2740234135" sldId="289"/>
            <ac:cxnSpMk id="5" creationId="{2BEB087F-D72C-4E4E-BE79-3822508D9B6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2740234135" sldId="289"/>
            <ac:cxnSpMk id="33" creationId="{47D9245E-BA29-47BB-96B7-3EF0A17186A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2740234135" sldId="289"/>
            <ac:cxnSpMk id="36" creationId="{21F5251C-94CB-466B-A15D-0EDC1B58FFC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2740234135" sldId="289"/>
            <ac:cxnSpMk id="38" creationId="{FBC26F13-FF68-4F7A-A994-4CE06C714D6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2740234135" sldId="289"/>
            <ac:cxnSpMk id="43" creationId="{73958695-7746-412C-BE20-33F4071C42FA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2740234135" sldId="289"/>
            <ac:cxnSpMk id="45" creationId="{D36F6547-F24A-45B0-8595-7D1431BBF281}"/>
          </ac:cxnSpMkLst>
        </pc:cxnChg>
      </pc:sldChg>
      <pc:sldChg chg="modSp mod">
        <pc:chgData name="Luis Felipe Giraldo Trujillo" userId="9e5f2ca0-ce69-4b78-85ca-b1c2743d385d" providerId="ADAL" clId="{5ADD3DFF-012B-4277-B97C-062F566DF624}" dt="2023-02-23T02:46:22.675" v="266" actId="1038"/>
        <pc:sldMkLst>
          <pc:docMk/>
          <pc:sldMk cId="3801720269" sldId="291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7" creationId="{B330CAE0-3DF2-4C0F-A690-213660AC7F7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8" creationId="{898A9CE4-FA26-4889-A230-C2612300CC5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9" creationId="{EA6969A3-CA80-4F9E-80ED-D91D1320C35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10" creationId="{DAB83F8C-866E-485D-BC31-E109BB4AC98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11" creationId="{4A6642DC-8DED-4328-B74D-995F63E7FA6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12" creationId="{33D14A87-6C28-409E-A122-E3B9B09F5AB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13" creationId="{07B31519-B21B-4920-9558-5306F987E39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14" creationId="{1F953B1D-F7D1-4FA5-884C-02AA15204C5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15" creationId="{BBDF4EC9-0824-4DBA-9615-32506B9D576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16" creationId="{44415664-8FA3-4CF0-9A00-2E5DE92F5B9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17" creationId="{E32816ED-18DF-471F-B4E9-3EF877F4EB3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18" creationId="{9D28F87A-BEB6-4E61-865E-8BD4A58E2C1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19" creationId="{B9D4651E-847C-41A9-8E17-BDD1DA9E70C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20" creationId="{A11FE6AE-4DAD-49E1-A161-B4F547F0DA4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21" creationId="{8F8C7B1F-612D-45B5-8856-C6240DD8D69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22" creationId="{522D21FF-B6F7-4C10-9188-3EBC5709F56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23" creationId="{D98C53DC-01EE-44AC-8664-6A28ABD5956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24" creationId="{3FFBC825-E8ED-4F9A-969A-1B82215D5D9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25" creationId="{F21F3F81-5774-459C-8A69-7CB9CDC2934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26" creationId="{B80FBD19-6E43-4133-A86E-D9DC943EB12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27" creationId="{A251F180-F65F-46DB-B3C7-5A13ACCBDCE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28" creationId="{0DC2E5C0-8879-40C6-8075-B49587AB092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29" creationId="{88ECE976-3B4C-41F0-9009-BB372E5A3B2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30" creationId="{5F5CD4AA-8D12-4D4E-A607-64FD884C00D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42" creationId="{2FF17FC3-BCDB-4DB6-964C-21C3D0567B1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44" creationId="{3FE267CB-8046-4C04-900A-D2B2DB0BEB8A}"/>
          </ac:spMkLst>
        </pc:spChg>
        <pc:spChg chg="mod">
          <ac:chgData name="Luis Felipe Giraldo Trujillo" userId="9e5f2ca0-ce69-4b78-85ca-b1c2743d385d" providerId="ADAL" clId="{5ADD3DFF-012B-4277-B97C-062F566DF624}" dt="2023-02-23T02:46:17.064" v="263" actId="14100"/>
          <ac:spMkLst>
            <pc:docMk/>
            <pc:sldMk cId="3801720269" sldId="291"/>
            <ac:spMk id="46" creationId="{B5E3EAE7-2DF7-426E-BEDA-E25B2A872454}"/>
          </ac:spMkLst>
        </pc:spChg>
        <pc:spChg chg="mod">
          <ac:chgData name="Luis Felipe Giraldo Trujillo" userId="9e5f2ca0-ce69-4b78-85ca-b1c2743d385d" providerId="ADAL" clId="{5ADD3DFF-012B-4277-B97C-062F566DF624}" dt="2023-02-23T02:46:22.675" v="266" actId="1038"/>
          <ac:spMkLst>
            <pc:docMk/>
            <pc:sldMk cId="3801720269" sldId="291"/>
            <ac:spMk id="47" creationId="{15F338C8-4FE9-4E0D-81B6-2FCF1B97E23E}"/>
          </ac:spMkLst>
        </pc:spChg>
        <pc:spChg chg="mod">
          <ac:chgData name="Luis Felipe Giraldo Trujillo" userId="9e5f2ca0-ce69-4b78-85ca-b1c2743d385d" providerId="ADAL" clId="{5ADD3DFF-012B-4277-B97C-062F566DF624}" dt="2023-02-23T02:46:14.393" v="262" actId="403"/>
          <ac:spMkLst>
            <pc:docMk/>
            <pc:sldMk cId="3801720269" sldId="291"/>
            <ac:spMk id="49" creationId="{5E3785AF-24B2-4D07-96F8-2E4812BFCAAD}"/>
          </ac:spMkLst>
        </pc:spChg>
        <pc:spChg chg="mod">
          <ac:chgData name="Luis Felipe Giraldo Trujillo" userId="9e5f2ca0-ce69-4b78-85ca-b1c2743d385d" providerId="ADAL" clId="{5ADD3DFF-012B-4277-B97C-062F566DF624}" dt="2023-02-23T02:46:19.394" v="264" actId="1076"/>
          <ac:spMkLst>
            <pc:docMk/>
            <pc:sldMk cId="3801720269" sldId="291"/>
            <ac:spMk id="50" creationId="{0AD75216-0C06-469D-B56A-E067919F9DD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57" creationId="{80B6C587-7184-46C5-9718-6D037FC181B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1720269" sldId="291"/>
            <ac:spMk id="58" creationId="{38405957-F56B-44E1-B7CA-728FE91AC9EF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801720269" sldId="291"/>
            <ac:picMk id="32" creationId="{FC193C54-4231-4C88-9241-5194C771EAB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801720269" sldId="291"/>
            <ac:picMk id="34" creationId="{A433CA09-26CA-4ADA-9E2D-6022BEE8E30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801720269" sldId="291"/>
            <ac:picMk id="35" creationId="{65DD72AA-FB7C-4AAE-A915-5513FBCED37C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801720269" sldId="291"/>
            <ac:picMk id="37" creationId="{8F435C3C-036F-4150-B7B0-29B1686F41AA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01720269" sldId="291"/>
            <ac:cxnSpMk id="4" creationId="{82F2C73A-B13D-4FE4-8170-FC1DBCFEAD4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01720269" sldId="291"/>
            <ac:cxnSpMk id="5" creationId="{2BEB087F-D72C-4E4E-BE79-3822508D9B6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01720269" sldId="291"/>
            <ac:cxnSpMk id="31" creationId="{734BD3F0-82AF-4E71-B745-A0C79A0D98DB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01720269" sldId="291"/>
            <ac:cxnSpMk id="33" creationId="{47D9245E-BA29-47BB-96B7-3EF0A17186A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01720269" sldId="291"/>
            <ac:cxnSpMk id="36" creationId="{21F5251C-94CB-466B-A15D-0EDC1B58FFC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01720269" sldId="291"/>
            <ac:cxnSpMk id="38" creationId="{FBC26F13-FF68-4F7A-A994-4CE06C714D6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01720269" sldId="291"/>
            <ac:cxnSpMk id="43" creationId="{73958695-7746-412C-BE20-33F4071C42FA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01720269" sldId="291"/>
            <ac:cxnSpMk id="45" creationId="{B2D9E4AB-E7DA-479D-873C-E09B6E72B0E3}"/>
          </ac:cxnSpMkLst>
        </pc:cxnChg>
      </pc:sldChg>
      <pc:sldChg chg="addSp delSp modSp mod">
        <pc:chgData name="Luis Felipe Giraldo Trujillo" userId="9e5f2ca0-ce69-4b78-85ca-b1c2743d385d" providerId="ADAL" clId="{5ADD3DFF-012B-4277-B97C-062F566DF624}" dt="2023-02-23T02:46:57.589" v="275" actId="403"/>
        <pc:sldMkLst>
          <pc:docMk/>
          <pc:sldMk cId="952535535" sldId="292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16" creationId="{2229380E-727D-4ACD-9403-719D0736EB7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17" creationId="{BA80E019-2776-4C24-9941-16D8AE5A3D9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18" creationId="{40466736-7252-4364-9CE6-E9C24807A78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19" creationId="{CC536A2F-E125-4B98-9FCA-0652AC5F412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20" creationId="{B26FA801-4CB5-4AA4-B6D4-9FD1D17C59A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21" creationId="{F6D0F6C8-8830-4F3B-BAF4-631B36CA7A7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22" creationId="{897B2F12-A9AF-47AB-9BCB-0C3F84F9DF1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23" creationId="{451DCFCA-90E1-468F-B3E1-6362F6D599C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24" creationId="{23A2E8A2-4522-4709-B475-A3165CFA0D3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25" creationId="{8F259AE9-12B1-4DA2-B766-E67665EE799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26" creationId="{F617C7F3-CBEE-45D4-A055-354B57A63BB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27" creationId="{DA40E493-C977-43AD-8588-EAE77BD1244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28" creationId="{02EC7183-6C48-40D6-805D-6DB92937EE9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29" creationId="{BFE451CB-754C-427F-A4BB-DB43BA22A57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30" creationId="{0AE24D67-E923-418A-9861-7E6B0884B90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31" creationId="{C052976F-131A-462C-811F-4F10221D0B2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32" creationId="{4AFC9D7D-B1E0-4CD0-8A8E-F1766B6173D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33" creationId="{2BF0A40A-08CA-4FCF-8938-3C5AA2D47D2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34" creationId="{FC813979-6972-4124-99CE-AEC5FB3FB47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35" creationId="{F538204C-5DDE-47EA-AD4B-BB89F5B6880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36" creationId="{828EF173-0CEB-451D-BAAA-8166225DBDF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37" creationId="{8239958D-0AF8-491F-9A80-39FBE175AE87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41" creationId="{543365AD-7CCD-45CF-8DA9-E968580727F1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42" creationId="{EE99981D-9401-4B36-9EEC-DA51610441AE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43" creationId="{E9F6D78D-86FD-4BF3-A0EF-2271C87B2E26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44" creationId="{AC72B122-F50E-40EE-AD30-27CE10DDFB4B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45" creationId="{8E55F0D4-EADE-4547-A34A-387E2E36151D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46" creationId="{BB9719B7-6A0F-4138-A898-99BAFE02D74D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47" creationId="{04458893-9904-416C-BE8C-C14A9A5EFBD1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51" creationId="{1D5BB136-E288-425D-95D8-F318440A4E5D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52" creationId="{F396A1BE-1B1A-4758-AAF4-A7DC3BE059D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81" creationId="{60400A11-6861-4C79-84A3-E30F57FAC2C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83" creationId="{54D9766F-AAF1-4BE5-AB0A-AC467E92B4A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84" creationId="{EB8BB537-5A38-4446-8843-55745779674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52535535" sldId="292"/>
            <ac:spMk id="85" creationId="{CF98BCBA-0D76-4C5D-8A4F-DDF950D4C96C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87" creationId="{70E9392C-67C6-43D2-8592-C19E5E2D6B37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88" creationId="{D8447F3E-DC22-454C-B2D1-6678A48165A8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89" creationId="{86FE3491-3724-4C38-8697-691F0F70D374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90" creationId="{F5BEF705-8F69-4596-A216-521EEFCC68A9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91" creationId="{9EBF5A13-7583-4205-9DDA-8CC0BE862428}"/>
          </ac:spMkLst>
        </pc:spChg>
        <pc:spChg chg="mod topLvl">
          <ac:chgData name="Luis Felipe Giraldo Trujillo" userId="9e5f2ca0-ce69-4b78-85ca-b1c2743d385d" providerId="ADAL" clId="{5ADD3DFF-012B-4277-B97C-062F566DF624}" dt="2023-02-23T02:46:57.589" v="275" actId="403"/>
          <ac:spMkLst>
            <pc:docMk/>
            <pc:sldMk cId="952535535" sldId="292"/>
            <ac:spMk id="94" creationId="{907254A0-66EA-4F55-8292-E075266B046F}"/>
          </ac:spMkLst>
        </pc:spChg>
        <pc:grpChg chg="add del mod">
          <ac:chgData name="Luis Felipe Giraldo Trujillo" userId="9e5f2ca0-ce69-4b78-85ca-b1c2743d385d" providerId="ADAL" clId="{5ADD3DFF-012B-4277-B97C-062F566DF624}" dt="2023-02-23T02:46:50.043" v="272" actId="165"/>
          <ac:grpSpMkLst>
            <pc:docMk/>
            <pc:sldMk cId="952535535" sldId="292"/>
            <ac:grpSpMk id="3" creationId="{AF6F4D8D-3E4C-106E-0E7B-3FC3009D59FD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952535535" sldId="292"/>
            <ac:grpSpMk id="13" creationId="{01F25191-03DD-4157-B9CE-CC8A96CB3543}"/>
          </ac:grpSpMkLst>
        </pc:grp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952535535" sldId="292"/>
            <ac:cxnSpMk id="14" creationId="{8CA07CBD-DCB4-475E-97DE-5BA20D13B031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952535535" sldId="292"/>
            <ac:cxnSpMk id="15" creationId="{9181CF6A-329F-463F-B836-9D373E81884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952535535" sldId="292"/>
            <ac:cxnSpMk id="39" creationId="{31DB0460-0D95-4935-9FFC-4A360DCB3AA0}"/>
          </ac:cxnSpMkLst>
        </pc:cxnChg>
        <pc:cxnChg chg="mod">
          <ac:chgData name="Luis Felipe Giraldo Trujillo" userId="9e5f2ca0-ce69-4b78-85ca-b1c2743d385d" providerId="ADAL" clId="{5ADD3DFF-012B-4277-B97C-062F566DF624}" dt="2023-02-23T02:46:30.642" v="267" actId="1076"/>
          <ac:cxnSpMkLst>
            <pc:docMk/>
            <pc:sldMk cId="952535535" sldId="292"/>
            <ac:cxnSpMk id="56" creationId="{1662C507-7CA8-4E41-8566-1302AF1B0B9B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952535535" sldId="292"/>
            <ac:cxnSpMk id="57" creationId="{3BA7A980-8975-4A9C-8865-A32F41F7912B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952535535" sldId="292"/>
            <ac:cxnSpMk id="80" creationId="{CA71A48F-CCCF-41CD-9955-A8C5963456F7}"/>
          </ac:cxnSpMkLst>
        </pc:cxnChg>
      </pc:sldChg>
      <pc:sldChg chg="addSp delSp modSp mod">
        <pc:chgData name="Luis Felipe Giraldo Trujillo" userId="9e5f2ca0-ce69-4b78-85ca-b1c2743d385d" providerId="ADAL" clId="{5ADD3DFF-012B-4277-B97C-062F566DF624}" dt="2023-02-23T02:43:47.070" v="201" actId="14100"/>
        <pc:sldMkLst>
          <pc:docMk/>
          <pc:sldMk cId="792693267" sldId="308"/>
        </pc:sldMkLst>
        <pc:spChg chg="add del mod">
          <ac:chgData name="Luis Felipe Giraldo Trujillo" userId="9e5f2ca0-ce69-4b78-85ca-b1c2743d385d" providerId="ADAL" clId="{5ADD3DFF-012B-4277-B97C-062F566DF624}" dt="2023-02-23T02:43:47.070" v="201" actId="14100"/>
          <ac:spMkLst>
            <pc:docMk/>
            <pc:sldMk cId="792693267" sldId="308"/>
            <ac:spMk id="5" creationId="{175F8B5A-C2A0-4CCC-8E45-DB302B71E092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792693267" sldId="308"/>
            <ac:picMk id="3" creationId="{DC43AC40-F9C2-6CED-B8F1-E8FA3E865020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792693267" sldId="308"/>
            <ac:picMk id="5122" creationId="{DBA382D2-0663-4268-918C-ECC7DCEF5D5E}"/>
          </ac:picMkLst>
        </pc:picChg>
      </pc:sldChg>
      <pc:sldChg chg="modSp mod">
        <pc:chgData name="Luis Felipe Giraldo Trujillo" userId="9e5f2ca0-ce69-4b78-85ca-b1c2743d385d" providerId="ADAL" clId="{5ADD3DFF-012B-4277-B97C-062F566DF624}" dt="2023-02-23T02:42:41.034" v="168" actId="403"/>
        <pc:sldMkLst>
          <pc:docMk/>
          <pc:sldMk cId="2752976686" sldId="313"/>
        </pc:sldMkLst>
        <pc:spChg chg="mod">
          <ac:chgData name="Luis Felipe Giraldo Trujillo" userId="9e5f2ca0-ce69-4b78-85ca-b1c2743d385d" providerId="ADAL" clId="{5ADD3DFF-012B-4277-B97C-062F566DF624}" dt="2023-02-23T02:42:41.034" v="168" actId="403"/>
          <ac:spMkLst>
            <pc:docMk/>
            <pc:sldMk cId="2752976686" sldId="313"/>
            <ac:spMk id="8" creationId="{412B6CB8-B313-499B-A999-6C163A56BDE3}"/>
          </ac:spMkLst>
        </pc:spChg>
        <pc:picChg chg="mod">
          <ac:chgData name="Luis Felipe Giraldo Trujillo" userId="9e5f2ca0-ce69-4b78-85ca-b1c2743d385d" providerId="ADAL" clId="{5ADD3DFF-012B-4277-B97C-062F566DF624}" dt="2023-02-23T02:42:39.079" v="167" actId="1076"/>
          <ac:picMkLst>
            <pc:docMk/>
            <pc:sldMk cId="2752976686" sldId="313"/>
            <ac:picMk id="6146" creationId="{A3956202-0437-4E4F-A823-96FA59411215}"/>
          </ac:picMkLst>
        </pc:picChg>
      </pc:sldChg>
      <pc:sldChg chg="modSp mod">
        <pc:chgData name="Luis Felipe Giraldo Trujillo" userId="9e5f2ca0-ce69-4b78-85ca-b1c2743d385d" providerId="ADAL" clId="{5ADD3DFF-012B-4277-B97C-062F566DF624}" dt="2023-02-23T02:42:44.861" v="169" actId="403"/>
        <pc:sldMkLst>
          <pc:docMk/>
          <pc:sldMk cId="421920206" sldId="314"/>
        </pc:sldMkLst>
        <pc:spChg chg="mod">
          <ac:chgData name="Luis Felipe Giraldo Trujillo" userId="9e5f2ca0-ce69-4b78-85ca-b1c2743d385d" providerId="ADAL" clId="{5ADD3DFF-012B-4277-B97C-062F566DF624}" dt="2023-02-23T02:42:44.861" v="169" actId="403"/>
          <ac:spMkLst>
            <pc:docMk/>
            <pc:sldMk cId="421920206" sldId="314"/>
            <ac:spMk id="8" creationId="{412B6CB8-B313-499B-A999-6C163A56BDE3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21920206" sldId="314"/>
            <ac:picMk id="4" creationId="{D4F96EDE-6F22-7FC3-E4E6-83E4229CAD0B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21920206" sldId="314"/>
            <ac:picMk id="3076" creationId="{CE482764-359D-4C4A-A65C-C7B53DE7213F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416736892" sldId="317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16736892" sldId="317"/>
            <ac:spMk id="3" creationId="{AD566BF4-D0EE-475A-AA1D-EE44EAD5A19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16736892" sldId="317"/>
            <ac:spMk id="5" creationId="{001C99B1-B4FC-4227-9D3F-95AD8EF6B815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16736892" sldId="317"/>
            <ac:picMk id="16" creationId="{AD91DABA-C4D4-4F0C-B6A6-9A093D205EFA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16736892" sldId="317"/>
            <ac:picMk id="19" creationId="{322DF0FD-1B08-43B3-A694-1F1BCE0D5A2E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16736892" sldId="317"/>
            <ac:picMk id="20" creationId="{E43921E3-98F7-4230-A9EB-49FD2F2ED1C2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2938506827" sldId="318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38506827" sldId="318"/>
            <ac:spMk id="3" creationId="{AD566BF4-D0EE-475A-AA1D-EE44EAD5A19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38506827" sldId="318"/>
            <ac:spMk id="5" creationId="{001C99B1-B4FC-4227-9D3F-95AD8EF6B81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38506827" sldId="318"/>
            <ac:spMk id="6" creationId="{BD9A354F-36D8-4DA0-8EF8-5340329EEBF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38506827" sldId="318"/>
            <ac:spMk id="7" creationId="{9BDE1BAF-4859-4E55-99B4-1330451FF77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38506827" sldId="318"/>
            <ac:spMk id="8" creationId="{F85A30C2-CC42-43A6-8F21-787655773EC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38506827" sldId="318"/>
            <ac:spMk id="9" creationId="{F8E693AA-B606-4B9D-89EC-258370E0AE72}"/>
          </ac:spMkLst>
        </pc:sp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386404446" sldId="319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6404446" sldId="319"/>
            <ac:spMk id="3" creationId="{AD566BF4-D0EE-475A-AA1D-EE44EAD5A19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6404446" sldId="319"/>
            <ac:spMk id="5" creationId="{001C99B1-B4FC-4227-9D3F-95AD8EF6B81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6404446" sldId="319"/>
            <ac:spMk id="6" creationId="{BD9A354F-36D8-4DA0-8EF8-5340329EEBF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6404446" sldId="319"/>
            <ac:spMk id="7" creationId="{9BDE1BAF-4859-4E55-99B4-1330451FF77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6404446" sldId="319"/>
            <ac:spMk id="8" creationId="{F85A30C2-CC42-43A6-8F21-787655773EC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6404446" sldId="319"/>
            <ac:spMk id="9" creationId="{F8E693AA-B606-4B9D-89EC-258370E0AE7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6404446" sldId="319"/>
            <ac:spMk id="10" creationId="{43AE1973-28D5-4F6B-A867-D648F3F7D53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6404446" sldId="319"/>
            <ac:spMk id="11" creationId="{06BE6241-31D7-4A69-A861-2774EA8991A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6404446" sldId="319"/>
            <ac:spMk id="18" creationId="{8DC27447-9781-4058-B6E7-B8D1918646BB}"/>
          </ac:spMkLst>
        </pc:sp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6404446" sldId="319"/>
            <ac:cxnSpMk id="13" creationId="{FFBD1FCA-C808-4B5E-BAEF-5A46E9AFF4A4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6404446" sldId="319"/>
            <ac:cxnSpMk id="15" creationId="{8FD934B0-FFB8-4205-B72A-14F8FDD7D7EC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6404446" sldId="319"/>
            <ac:cxnSpMk id="17" creationId="{2EA520B8-2D65-4411-AA6D-433C2CD529F9}"/>
          </ac:cxnSpMkLst>
        </pc:cxnChg>
      </pc:sldChg>
      <pc:sldChg chg="modSp mod">
        <pc:chgData name="Luis Felipe Giraldo Trujillo" userId="9e5f2ca0-ce69-4b78-85ca-b1c2743d385d" providerId="ADAL" clId="{5ADD3DFF-012B-4277-B97C-062F566DF624}" dt="2023-02-23T02:43:32.467" v="194" actId="1076"/>
        <pc:sldMkLst>
          <pc:docMk/>
          <pc:sldMk cId="2910831423" sldId="323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910831423" sldId="323"/>
            <ac:spMk id="4" creationId="{139C4162-1190-71A0-78A4-170BAC00B06C}"/>
          </ac:spMkLst>
        </pc:spChg>
        <pc:spChg chg="mod">
          <ac:chgData name="Luis Felipe Giraldo Trujillo" userId="9e5f2ca0-ce69-4b78-85ca-b1c2743d385d" providerId="ADAL" clId="{5ADD3DFF-012B-4277-B97C-062F566DF624}" dt="2023-02-23T02:43:19.867" v="188" actId="403"/>
          <ac:spMkLst>
            <pc:docMk/>
            <pc:sldMk cId="2910831423" sldId="323"/>
            <ac:spMk id="5" creationId="{FCDC64D7-532B-0336-125F-8480B4636974}"/>
          </ac:spMkLst>
        </pc:spChg>
        <pc:spChg chg="mod">
          <ac:chgData name="Luis Felipe Giraldo Trujillo" userId="9e5f2ca0-ce69-4b78-85ca-b1c2743d385d" providerId="ADAL" clId="{5ADD3DFF-012B-4277-B97C-062F566DF624}" dt="2023-02-23T02:43:26.758" v="192" actId="14100"/>
          <ac:spMkLst>
            <pc:docMk/>
            <pc:sldMk cId="2910831423" sldId="323"/>
            <ac:spMk id="7" creationId="{B29362BA-3715-5BC5-870B-A6ECCD57D3F0}"/>
          </ac:spMkLst>
        </pc:spChg>
        <pc:spChg chg="mod">
          <ac:chgData name="Luis Felipe Giraldo Trujillo" userId="9e5f2ca0-ce69-4b78-85ca-b1c2743d385d" providerId="ADAL" clId="{5ADD3DFF-012B-4277-B97C-062F566DF624}" dt="2023-02-23T02:43:28.848" v="193" actId="14100"/>
          <ac:spMkLst>
            <pc:docMk/>
            <pc:sldMk cId="2910831423" sldId="323"/>
            <ac:spMk id="8" creationId="{771C7F1D-5709-B9ED-EC48-146A8050A30E}"/>
          </ac:spMkLst>
        </pc:spChg>
        <pc:spChg chg="mod">
          <ac:chgData name="Luis Felipe Giraldo Trujillo" userId="9e5f2ca0-ce69-4b78-85ca-b1c2743d385d" providerId="ADAL" clId="{5ADD3DFF-012B-4277-B97C-062F566DF624}" dt="2023-02-23T02:43:19.867" v="188" actId="403"/>
          <ac:spMkLst>
            <pc:docMk/>
            <pc:sldMk cId="2910831423" sldId="323"/>
            <ac:spMk id="10" creationId="{B9B68434-D7C7-4144-9212-725D5EF77ED8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910831423" sldId="323"/>
            <ac:picMk id="3" creationId="{F4C2B917-50E3-7724-D09E-24D4B176BC9C}"/>
          </ac:picMkLst>
        </pc:picChg>
        <pc:picChg chg="mod">
          <ac:chgData name="Luis Felipe Giraldo Trujillo" userId="9e5f2ca0-ce69-4b78-85ca-b1c2743d385d" providerId="ADAL" clId="{5ADD3DFF-012B-4277-B97C-062F566DF624}" dt="2023-02-23T02:43:32.467" v="194" actId="1076"/>
          <ac:picMkLst>
            <pc:docMk/>
            <pc:sldMk cId="2910831423" sldId="323"/>
            <ac:picMk id="12290" creationId="{4CDEEA6F-18F1-45FE-B68E-694148578BE6}"/>
          </ac:picMkLst>
        </pc:picChg>
      </pc:sldChg>
      <pc:sldChg chg="modSp add mod">
        <pc:chgData name="Luis Felipe Giraldo Trujillo" userId="9e5f2ca0-ce69-4b78-85ca-b1c2743d385d" providerId="ADAL" clId="{5ADD3DFF-012B-4277-B97C-062F566DF624}" dt="2023-02-23T03:52:03.609" v="2724" actId="20577"/>
        <pc:sldMkLst>
          <pc:docMk/>
          <pc:sldMk cId="1262818195" sldId="325"/>
        </pc:sldMkLst>
        <pc:spChg chg="mod">
          <ac:chgData name="Luis Felipe Giraldo Trujillo" userId="9e5f2ca0-ce69-4b78-85ca-b1c2743d385d" providerId="ADAL" clId="{5ADD3DFF-012B-4277-B97C-062F566DF624}" dt="2023-02-23T03:52:03.609" v="2724" actId="20577"/>
          <ac:spMkLst>
            <pc:docMk/>
            <pc:sldMk cId="1262818195" sldId="325"/>
            <ac:spMk id="2" creationId="{69BCC2E7-0D96-4A68-9022-CEB0D86D8F72}"/>
          </ac:spMkLst>
        </pc:spChg>
      </pc:sldChg>
      <pc:sldChg chg="modSp add mod">
        <pc:chgData name="Luis Felipe Giraldo Trujillo" userId="9e5f2ca0-ce69-4b78-85ca-b1c2743d385d" providerId="ADAL" clId="{5ADD3DFF-012B-4277-B97C-062F566DF624}" dt="2023-02-23T03:52:07.499" v="2725"/>
        <pc:sldMkLst>
          <pc:docMk/>
          <pc:sldMk cId="3834395169" sldId="326"/>
        </pc:sldMkLst>
        <pc:spChg chg="mod">
          <ac:chgData name="Luis Felipe Giraldo Trujillo" userId="9e5f2ca0-ce69-4b78-85ca-b1c2743d385d" providerId="ADAL" clId="{5ADD3DFF-012B-4277-B97C-062F566DF624}" dt="2023-02-23T03:52:07.499" v="2725"/>
          <ac:spMkLst>
            <pc:docMk/>
            <pc:sldMk cId="3834395169" sldId="326"/>
            <ac:spMk id="2" creationId="{69BCC2E7-0D96-4A68-9022-CEB0D86D8F72}"/>
          </ac:spMkLst>
        </pc:spChg>
      </pc:sldChg>
      <pc:sldChg chg="modSp add mod">
        <pc:chgData name="Luis Felipe Giraldo Trujillo" userId="9e5f2ca0-ce69-4b78-85ca-b1c2743d385d" providerId="ADAL" clId="{5ADD3DFF-012B-4277-B97C-062F566DF624}" dt="2023-02-23T03:52:09.873" v="2726"/>
        <pc:sldMkLst>
          <pc:docMk/>
          <pc:sldMk cId="1948300264" sldId="327"/>
        </pc:sldMkLst>
        <pc:spChg chg="mod">
          <ac:chgData name="Luis Felipe Giraldo Trujillo" userId="9e5f2ca0-ce69-4b78-85ca-b1c2743d385d" providerId="ADAL" clId="{5ADD3DFF-012B-4277-B97C-062F566DF624}" dt="2023-02-23T03:52:09.873" v="2726"/>
          <ac:spMkLst>
            <pc:docMk/>
            <pc:sldMk cId="1948300264" sldId="327"/>
            <ac:spMk id="2" creationId="{69BCC2E7-0D96-4A68-9022-CEB0D86D8F72}"/>
          </ac:spMkLst>
        </pc:spChg>
      </pc:sldChg>
      <pc:sldChg chg="modSp add mod">
        <pc:chgData name="Luis Felipe Giraldo Trujillo" userId="9e5f2ca0-ce69-4b78-85ca-b1c2743d385d" providerId="ADAL" clId="{5ADD3DFF-012B-4277-B97C-062F566DF624}" dt="2023-02-23T03:52:12.763" v="2727"/>
        <pc:sldMkLst>
          <pc:docMk/>
          <pc:sldMk cId="2734571534" sldId="328"/>
        </pc:sldMkLst>
        <pc:spChg chg="mod">
          <ac:chgData name="Luis Felipe Giraldo Trujillo" userId="9e5f2ca0-ce69-4b78-85ca-b1c2743d385d" providerId="ADAL" clId="{5ADD3DFF-012B-4277-B97C-062F566DF624}" dt="2023-02-23T03:52:12.763" v="2727"/>
          <ac:spMkLst>
            <pc:docMk/>
            <pc:sldMk cId="2734571534" sldId="328"/>
            <ac:spMk id="2" creationId="{69BCC2E7-0D96-4A68-9022-CEB0D86D8F72}"/>
          </ac:spMkLst>
        </pc:spChg>
      </pc:sldChg>
      <pc:sldChg chg="modSp add mod">
        <pc:chgData name="Luis Felipe Giraldo Trujillo" userId="9e5f2ca0-ce69-4b78-85ca-b1c2743d385d" providerId="ADAL" clId="{5ADD3DFF-012B-4277-B97C-062F566DF624}" dt="2023-02-23T03:52:16.825" v="2728"/>
        <pc:sldMkLst>
          <pc:docMk/>
          <pc:sldMk cId="298285409" sldId="329"/>
        </pc:sldMkLst>
        <pc:spChg chg="mod">
          <ac:chgData name="Luis Felipe Giraldo Trujillo" userId="9e5f2ca0-ce69-4b78-85ca-b1c2743d385d" providerId="ADAL" clId="{5ADD3DFF-012B-4277-B97C-062F566DF624}" dt="2023-02-23T03:52:16.825" v="2728"/>
          <ac:spMkLst>
            <pc:docMk/>
            <pc:sldMk cId="298285409" sldId="329"/>
            <ac:spMk id="2" creationId="{69BCC2E7-0D96-4A68-9022-CEB0D86D8F72}"/>
          </ac:spMkLst>
        </pc:spChg>
      </pc:sldChg>
      <pc:sldChg chg="add del">
        <pc:chgData name="Luis Felipe Giraldo Trujillo" userId="9e5f2ca0-ce69-4b78-85ca-b1c2743d385d" providerId="ADAL" clId="{5ADD3DFF-012B-4277-B97C-062F566DF624}" dt="2023-02-23T03:51:45.644" v="2705" actId="47"/>
        <pc:sldMkLst>
          <pc:docMk/>
          <pc:sldMk cId="271034300" sldId="330"/>
        </pc:sldMkLst>
      </pc:sldChg>
      <pc:sldChg chg="addSp delSp modSp add mod">
        <pc:chgData name="Luis Felipe Giraldo Trujillo" userId="9e5f2ca0-ce69-4b78-85ca-b1c2743d385d" providerId="ADAL" clId="{5ADD3DFF-012B-4277-B97C-062F566DF624}" dt="2023-02-23T03:51:12.838" v="2684" actId="20577"/>
        <pc:sldMkLst>
          <pc:docMk/>
          <pc:sldMk cId="307579862" sldId="331"/>
        </pc:sldMkLst>
        <pc:spChg chg="del">
          <ac:chgData name="Luis Felipe Giraldo Trujillo" userId="9e5f2ca0-ce69-4b78-85ca-b1c2743d385d" providerId="ADAL" clId="{5ADD3DFF-012B-4277-B97C-062F566DF624}" dt="2023-02-23T03:41:29.182" v="2095" actId="478"/>
          <ac:spMkLst>
            <pc:docMk/>
            <pc:sldMk cId="307579862" sldId="331"/>
            <ac:spMk id="2" creationId="{BCE30EE6-E83F-4344-9EB3-462D11B724CD}"/>
          </ac:spMkLst>
        </pc:spChg>
        <pc:spChg chg="mod">
          <ac:chgData name="Luis Felipe Giraldo Trujillo" userId="9e5f2ca0-ce69-4b78-85ca-b1c2743d385d" providerId="ADAL" clId="{5ADD3DFF-012B-4277-B97C-062F566DF624}" dt="2023-02-23T03:48:25.161" v="2504" actId="14100"/>
          <ac:spMkLst>
            <pc:docMk/>
            <pc:sldMk cId="307579862" sldId="331"/>
            <ac:spMk id="3" creationId="{D4BF746B-24E5-42AB-B032-2A390C890D2B}"/>
          </ac:spMkLst>
        </pc:spChg>
        <pc:spChg chg="mod">
          <ac:chgData name="Luis Felipe Giraldo Trujillo" userId="9e5f2ca0-ce69-4b78-85ca-b1c2743d385d" providerId="ADAL" clId="{5ADD3DFF-012B-4277-B97C-062F566DF624}" dt="2023-02-23T03:48:10.888" v="2500" actId="1076"/>
          <ac:spMkLst>
            <pc:docMk/>
            <pc:sldMk cId="307579862" sldId="331"/>
            <ac:spMk id="4" creationId="{DEE7F87B-0337-4357-9B40-98B0DB317AB3}"/>
          </ac:spMkLst>
        </pc:spChg>
        <pc:spChg chg="add del mod">
          <ac:chgData name="Luis Felipe Giraldo Trujillo" userId="9e5f2ca0-ce69-4b78-85ca-b1c2743d385d" providerId="ADAL" clId="{5ADD3DFF-012B-4277-B97C-062F566DF624}" dt="2023-02-23T03:41:31.072" v="2096" actId="478"/>
          <ac:spMkLst>
            <pc:docMk/>
            <pc:sldMk cId="307579862" sldId="331"/>
            <ac:spMk id="5" creationId="{17726839-5695-86F5-FE47-B817E2F8DA3D}"/>
          </ac:spMkLst>
        </pc:spChg>
        <pc:spChg chg="add mod">
          <ac:chgData name="Luis Felipe Giraldo Trujillo" userId="9e5f2ca0-ce69-4b78-85ca-b1c2743d385d" providerId="ADAL" clId="{5ADD3DFF-012B-4277-B97C-062F566DF624}" dt="2023-02-23T03:48:20.140" v="2503"/>
          <ac:spMkLst>
            <pc:docMk/>
            <pc:sldMk cId="307579862" sldId="331"/>
            <ac:spMk id="6" creationId="{7F1512A8-685E-D07D-2730-03B46DA94057}"/>
          </ac:spMkLst>
        </pc:spChg>
        <pc:spChg chg="add mod">
          <ac:chgData name="Luis Felipe Giraldo Trujillo" userId="9e5f2ca0-ce69-4b78-85ca-b1c2743d385d" providerId="ADAL" clId="{5ADD3DFF-012B-4277-B97C-062F566DF624}" dt="2023-02-23T03:51:12.838" v="2684" actId="20577"/>
          <ac:spMkLst>
            <pc:docMk/>
            <pc:sldMk cId="307579862" sldId="331"/>
            <ac:spMk id="8" creationId="{8CE7E1F6-CF4D-B186-2545-E31CB789D64D}"/>
          </ac:spMkLst>
        </pc:spChg>
        <pc:spChg chg="mod">
          <ac:chgData name="Luis Felipe Giraldo Trujillo" userId="9e5f2ca0-ce69-4b78-85ca-b1c2743d385d" providerId="ADAL" clId="{5ADD3DFF-012B-4277-B97C-062F566DF624}" dt="2023-02-23T03:48:13.513" v="2501" actId="1076"/>
          <ac:spMkLst>
            <pc:docMk/>
            <pc:sldMk cId="307579862" sldId="331"/>
            <ac:spMk id="9" creationId="{CC18C8D8-41D0-4F83-930D-2925BB8164CA}"/>
          </ac:spMkLst>
        </pc:spChg>
        <pc:picChg chg="mod">
          <ac:chgData name="Luis Felipe Giraldo Trujillo" userId="9e5f2ca0-ce69-4b78-85ca-b1c2743d385d" providerId="ADAL" clId="{5ADD3DFF-012B-4277-B97C-062F566DF624}" dt="2023-02-23T03:48:08.170" v="2499" actId="1076"/>
          <ac:picMkLst>
            <pc:docMk/>
            <pc:sldMk cId="307579862" sldId="331"/>
            <ac:picMk id="18436" creationId="{7B3C6499-0525-4D7A-9ACD-6CC6258B5DC2}"/>
          </ac:picMkLst>
        </pc:picChg>
        <pc:picChg chg="mod">
          <ac:chgData name="Luis Felipe Giraldo Trujillo" userId="9e5f2ca0-ce69-4b78-85ca-b1c2743d385d" providerId="ADAL" clId="{5ADD3DFF-012B-4277-B97C-062F566DF624}" dt="2023-02-23T03:48:00.906" v="2496" actId="1076"/>
          <ac:picMkLst>
            <pc:docMk/>
            <pc:sldMk cId="307579862" sldId="331"/>
            <ac:picMk id="18438" creationId="{B4DEB493-2FB2-48E2-8E0C-C0A5C96247EA}"/>
          </ac:picMkLst>
        </pc:picChg>
      </pc:sldChg>
      <pc:sldChg chg="add del">
        <pc:chgData name="Luis Felipe Giraldo Trujillo" userId="9e5f2ca0-ce69-4b78-85ca-b1c2743d385d" providerId="ADAL" clId="{5ADD3DFF-012B-4277-B97C-062F566DF624}" dt="2023-02-23T03:41:14.290" v="2093" actId="2696"/>
        <pc:sldMkLst>
          <pc:docMk/>
          <pc:sldMk cId="3446831408" sldId="331"/>
        </pc:sldMkLst>
      </pc:sldChg>
      <pc:sldChg chg="add del">
        <pc:chgData name="Luis Felipe Giraldo Trujillo" userId="9e5f2ca0-ce69-4b78-85ca-b1c2743d385d" providerId="ADAL" clId="{5ADD3DFF-012B-4277-B97C-062F566DF624}" dt="2023-02-23T03:41:14.290" v="2093" actId="2696"/>
        <pc:sldMkLst>
          <pc:docMk/>
          <pc:sldMk cId="1651808245" sldId="332"/>
        </pc:sldMkLst>
      </pc:sldChg>
      <pc:sldChg chg="addSp delSp modSp add">
        <pc:chgData name="Luis Felipe Giraldo Trujillo" userId="9e5f2ca0-ce69-4b78-85ca-b1c2743d385d" providerId="ADAL" clId="{5ADD3DFF-012B-4277-B97C-062F566DF624}" dt="2023-02-23T03:41:36.227" v="2098" actId="478"/>
        <pc:sldMkLst>
          <pc:docMk/>
          <pc:sldMk cId="3461328765" sldId="332"/>
        </pc:sldMkLst>
        <pc:spChg chg="del">
          <ac:chgData name="Luis Felipe Giraldo Trujillo" userId="9e5f2ca0-ce69-4b78-85ca-b1c2743d385d" providerId="ADAL" clId="{5ADD3DFF-012B-4277-B97C-062F566DF624}" dt="2023-02-23T03:41:33.837" v="2097" actId="478"/>
          <ac:spMkLst>
            <pc:docMk/>
            <pc:sldMk cId="3461328765" sldId="332"/>
            <ac:spMk id="2" creationId="{BCE30EE6-E83F-4344-9EB3-462D11B724CD}"/>
          </ac:spMkLst>
        </pc:spChg>
        <pc:spChg chg="add del mod">
          <ac:chgData name="Luis Felipe Giraldo Trujillo" userId="9e5f2ca0-ce69-4b78-85ca-b1c2743d385d" providerId="ADAL" clId="{5ADD3DFF-012B-4277-B97C-062F566DF624}" dt="2023-02-23T03:41:36.227" v="2098" actId="478"/>
          <ac:spMkLst>
            <pc:docMk/>
            <pc:sldMk cId="3461328765" sldId="332"/>
            <ac:spMk id="4" creationId="{F98D2876-7429-2AD6-77B3-3612DD4FCF84}"/>
          </ac:spMkLst>
        </pc:spChg>
      </pc:sldChg>
      <pc:sldChg chg="add del">
        <pc:chgData name="Luis Felipe Giraldo Trujillo" userId="9e5f2ca0-ce69-4b78-85ca-b1c2743d385d" providerId="ADAL" clId="{5ADD3DFF-012B-4277-B97C-062F566DF624}" dt="2023-02-23T03:41:14.290" v="2093" actId="2696"/>
        <pc:sldMkLst>
          <pc:docMk/>
          <pc:sldMk cId="726148965" sldId="333"/>
        </pc:sldMkLst>
      </pc:sldChg>
      <pc:sldChg chg="addSp delSp modSp add mod">
        <pc:chgData name="Luis Felipe Giraldo Trujillo" userId="9e5f2ca0-ce69-4b78-85ca-b1c2743d385d" providerId="ADAL" clId="{5ADD3DFF-012B-4277-B97C-062F566DF624}" dt="2023-02-23T03:47:11.802" v="2493" actId="1076"/>
        <pc:sldMkLst>
          <pc:docMk/>
          <pc:sldMk cId="1720275857" sldId="333"/>
        </pc:sldMkLst>
        <pc:spChg chg="mod">
          <ac:chgData name="Luis Felipe Giraldo Trujillo" userId="9e5f2ca0-ce69-4b78-85ca-b1c2743d385d" providerId="ADAL" clId="{5ADD3DFF-012B-4277-B97C-062F566DF624}" dt="2023-02-23T03:46:48.004" v="2483" actId="20577"/>
          <ac:spMkLst>
            <pc:docMk/>
            <pc:sldMk cId="1720275857" sldId="333"/>
            <ac:spMk id="2" creationId="{BCE30EE6-E83F-4344-9EB3-462D11B724CD}"/>
          </ac:spMkLst>
        </pc:spChg>
        <pc:spChg chg="del">
          <ac:chgData name="Luis Felipe Giraldo Trujillo" userId="9e5f2ca0-ce69-4b78-85ca-b1c2743d385d" providerId="ADAL" clId="{5ADD3DFF-012B-4277-B97C-062F566DF624}" dt="2023-02-23T03:46:50.066" v="2484" actId="478"/>
          <ac:spMkLst>
            <pc:docMk/>
            <pc:sldMk cId="1720275857" sldId="333"/>
            <ac:spMk id="3" creationId="{D4BF746B-24E5-42AB-B032-2A390C890D2B}"/>
          </ac:spMkLst>
        </pc:spChg>
        <pc:spChg chg="add del mod">
          <ac:chgData name="Luis Felipe Giraldo Trujillo" userId="9e5f2ca0-ce69-4b78-85ca-b1c2743d385d" providerId="ADAL" clId="{5ADD3DFF-012B-4277-B97C-062F566DF624}" dt="2023-02-23T03:46:51.722" v="2485" actId="478"/>
          <ac:spMkLst>
            <pc:docMk/>
            <pc:sldMk cId="1720275857" sldId="333"/>
            <ac:spMk id="5" creationId="{4A62C992-0594-E30F-2123-C204403AE915}"/>
          </ac:spMkLst>
        </pc:spChg>
        <pc:spChg chg="add mod">
          <ac:chgData name="Luis Felipe Giraldo Trujillo" userId="9e5f2ca0-ce69-4b78-85ca-b1c2743d385d" providerId="ADAL" clId="{5ADD3DFF-012B-4277-B97C-062F566DF624}" dt="2023-02-23T03:47:03.788" v="2489" actId="1076"/>
          <ac:spMkLst>
            <pc:docMk/>
            <pc:sldMk cId="1720275857" sldId="333"/>
            <ac:spMk id="7" creationId="{0EEFE446-C085-7CE6-C8F9-64BAE635E704}"/>
          </ac:spMkLst>
        </pc:spChg>
        <pc:spChg chg="add mod">
          <ac:chgData name="Luis Felipe Giraldo Trujillo" userId="9e5f2ca0-ce69-4b78-85ca-b1c2743d385d" providerId="ADAL" clId="{5ADD3DFF-012B-4277-B97C-062F566DF624}" dt="2023-02-23T03:47:03.788" v="2489" actId="1076"/>
          <ac:spMkLst>
            <pc:docMk/>
            <pc:sldMk cId="1720275857" sldId="333"/>
            <ac:spMk id="8" creationId="{DD194F34-041D-0496-19C6-519C9E5CBA4B}"/>
          </ac:spMkLst>
        </pc:spChg>
        <pc:spChg chg="add mod">
          <ac:chgData name="Luis Felipe Giraldo Trujillo" userId="9e5f2ca0-ce69-4b78-85ca-b1c2743d385d" providerId="ADAL" clId="{5ADD3DFF-012B-4277-B97C-062F566DF624}" dt="2023-02-23T03:47:03.788" v="2489" actId="1076"/>
          <ac:spMkLst>
            <pc:docMk/>
            <pc:sldMk cId="1720275857" sldId="333"/>
            <ac:spMk id="10" creationId="{EB5D7AC4-831C-3E92-664E-04524ED4C716}"/>
          </ac:spMkLst>
        </pc:spChg>
        <pc:spChg chg="add mod">
          <ac:chgData name="Luis Felipe Giraldo Trujillo" userId="9e5f2ca0-ce69-4b78-85ca-b1c2743d385d" providerId="ADAL" clId="{5ADD3DFF-012B-4277-B97C-062F566DF624}" dt="2023-02-23T03:47:10.427" v="2492" actId="1076"/>
          <ac:spMkLst>
            <pc:docMk/>
            <pc:sldMk cId="1720275857" sldId="333"/>
            <ac:spMk id="12" creationId="{C0F55DB9-99FE-F10A-3AE2-A9711DC6917B}"/>
          </ac:spMkLst>
        </pc:spChg>
        <pc:spChg chg="del">
          <ac:chgData name="Luis Felipe Giraldo Trujillo" userId="9e5f2ca0-ce69-4b78-85ca-b1c2743d385d" providerId="ADAL" clId="{5ADD3DFF-012B-4277-B97C-062F566DF624}" dt="2023-02-23T03:46:56.580" v="2486" actId="478"/>
          <ac:spMkLst>
            <pc:docMk/>
            <pc:sldMk cId="1720275857" sldId="333"/>
            <ac:spMk id="21" creationId="{E47B9864-D8A8-45DA-920E-6D7EDB2736CC}"/>
          </ac:spMkLst>
        </pc:spChg>
        <pc:picChg chg="add mod">
          <ac:chgData name="Luis Felipe Giraldo Trujillo" userId="9e5f2ca0-ce69-4b78-85ca-b1c2743d385d" providerId="ADAL" clId="{5ADD3DFF-012B-4277-B97C-062F566DF624}" dt="2023-02-23T03:47:11.802" v="2493" actId="1076"/>
          <ac:picMkLst>
            <pc:docMk/>
            <pc:sldMk cId="1720275857" sldId="333"/>
            <ac:picMk id="6" creationId="{B2ED297E-A66F-CBA2-EDBD-F3E118DA3132}"/>
          </ac:picMkLst>
        </pc:picChg>
        <pc:picChg chg="add mod">
          <ac:chgData name="Luis Felipe Giraldo Trujillo" userId="9e5f2ca0-ce69-4b78-85ca-b1c2743d385d" providerId="ADAL" clId="{5ADD3DFF-012B-4277-B97C-062F566DF624}" dt="2023-02-23T03:47:03.788" v="2489" actId="1076"/>
          <ac:picMkLst>
            <pc:docMk/>
            <pc:sldMk cId="1720275857" sldId="333"/>
            <ac:picMk id="9" creationId="{BDA8DF29-30DE-9748-37E1-05955EED2398}"/>
          </ac:picMkLst>
        </pc:picChg>
        <pc:picChg chg="del">
          <ac:chgData name="Luis Felipe Giraldo Trujillo" userId="9e5f2ca0-ce69-4b78-85ca-b1c2743d385d" providerId="ADAL" clId="{5ADD3DFF-012B-4277-B97C-062F566DF624}" dt="2023-02-23T03:46:56.580" v="2486" actId="478"/>
          <ac:picMkLst>
            <pc:docMk/>
            <pc:sldMk cId="1720275857" sldId="333"/>
            <ac:picMk id="11" creationId="{CCC801D0-B2DE-468E-9818-0A12CC62D5D2}"/>
          </ac:picMkLst>
        </pc:picChg>
      </pc:sldChg>
      <pc:sldChg chg="addSp delSp modSp add del mod">
        <pc:chgData name="Luis Felipe Giraldo Trujillo" userId="9e5f2ca0-ce69-4b78-85ca-b1c2743d385d" providerId="ADAL" clId="{5ADD3DFF-012B-4277-B97C-062F566DF624}" dt="2023-02-23T03:47:13.098" v="2494" actId="47"/>
        <pc:sldMkLst>
          <pc:docMk/>
          <pc:sldMk cId="569367705" sldId="334"/>
        </pc:sldMkLst>
        <pc:spChg chg="mod">
          <ac:chgData name="Luis Felipe Giraldo Trujillo" userId="9e5f2ca0-ce69-4b78-85ca-b1c2743d385d" providerId="ADAL" clId="{5ADD3DFF-012B-4277-B97C-062F566DF624}" dt="2023-02-23T03:46:38.146" v="2463" actId="20577"/>
          <ac:spMkLst>
            <pc:docMk/>
            <pc:sldMk cId="569367705" sldId="334"/>
            <ac:spMk id="2" creationId="{BCE30EE6-E83F-4344-9EB3-462D11B724CD}"/>
          </ac:spMkLst>
        </pc:spChg>
        <pc:spChg chg="del">
          <ac:chgData name="Luis Felipe Giraldo Trujillo" userId="9e5f2ca0-ce69-4b78-85ca-b1c2743d385d" providerId="ADAL" clId="{5ADD3DFF-012B-4277-B97C-062F566DF624}" dt="2023-02-23T03:46:32.413" v="2442" actId="478"/>
          <ac:spMkLst>
            <pc:docMk/>
            <pc:sldMk cId="569367705" sldId="334"/>
            <ac:spMk id="3" creationId="{D4BF746B-24E5-42AB-B032-2A390C890D2B}"/>
          </ac:spMkLst>
        </pc:spChg>
        <pc:spChg chg="del">
          <ac:chgData name="Luis Felipe Giraldo Trujillo" userId="9e5f2ca0-ce69-4b78-85ca-b1c2743d385d" providerId="ADAL" clId="{5ADD3DFF-012B-4277-B97C-062F566DF624}" dt="2023-02-23T03:47:00.361" v="2487" actId="21"/>
          <ac:spMkLst>
            <pc:docMk/>
            <pc:sldMk cId="569367705" sldId="334"/>
            <ac:spMk id="4" creationId="{26D739F5-118A-4C02-BA8D-2A601455D54D}"/>
          </ac:spMkLst>
        </pc:spChg>
        <pc:spChg chg="add del mod">
          <ac:chgData name="Luis Felipe Giraldo Trujillo" userId="9e5f2ca0-ce69-4b78-85ca-b1c2743d385d" providerId="ADAL" clId="{5ADD3DFF-012B-4277-B97C-062F566DF624}" dt="2023-02-23T03:46:34.522" v="2443" actId="478"/>
          <ac:spMkLst>
            <pc:docMk/>
            <pc:sldMk cId="569367705" sldId="334"/>
            <ac:spMk id="5" creationId="{698E791C-B6C8-622B-A6D2-B0B1A53DC35B}"/>
          </ac:spMkLst>
        </pc:spChg>
        <pc:spChg chg="del mod">
          <ac:chgData name="Luis Felipe Giraldo Trujillo" userId="9e5f2ca0-ce69-4b78-85ca-b1c2743d385d" providerId="ADAL" clId="{5ADD3DFF-012B-4277-B97C-062F566DF624}" dt="2023-02-23T03:47:00.361" v="2487" actId="21"/>
          <ac:spMkLst>
            <pc:docMk/>
            <pc:sldMk cId="569367705" sldId="334"/>
            <ac:spMk id="14" creationId="{83202F22-1547-42E1-83B5-B1D19991D9F0}"/>
          </ac:spMkLst>
        </pc:spChg>
        <pc:spChg chg="del">
          <ac:chgData name="Luis Felipe Giraldo Trujillo" userId="9e5f2ca0-ce69-4b78-85ca-b1c2743d385d" providerId="ADAL" clId="{5ADD3DFF-012B-4277-B97C-062F566DF624}" dt="2023-02-23T03:47:00.361" v="2487" actId="21"/>
          <ac:spMkLst>
            <pc:docMk/>
            <pc:sldMk cId="569367705" sldId="334"/>
            <ac:spMk id="24" creationId="{085ABD70-2757-4AD1-9BC2-518CD3600321}"/>
          </ac:spMkLst>
        </pc:spChg>
        <pc:spChg chg="del">
          <ac:chgData name="Luis Felipe Giraldo Trujillo" userId="9e5f2ca0-ce69-4b78-85ca-b1c2743d385d" providerId="ADAL" clId="{5ADD3DFF-012B-4277-B97C-062F566DF624}" dt="2023-02-23T03:47:05.850" v="2490" actId="21"/>
          <ac:spMkLst>
            <pc:docMk/>
            <pc:sldMk cId="569367705" sldId="334"/>
            <ac:spMk id="25" creationId="{E54FCA60-C3E5-48BA-B43C-3892BADC8381}"/>
          </ac:spMkLst>
        </pc:spChg>
        <pc:picChg chg="del">
          <ac:chgData name="Luis Felipe Giraldo Trujillo" userId="9e5f2ca0-ce69-4b78-85ca-b1c2743d385d" providerId="ADAL" clId="{5ADD3DFF-012B-4277-B97C-062F566DF624}" dt="2023-02-23T03:47:00.361" v="2487" actId="21"/>
          <ac:picMkLst>
            <pc:docMk/>
            <pc:sldMk cId="569367705" sldId="334"/>
            <ac:picMk id="12" creationId="{ED8FD3D5-5F1A-4A2A-BEAC-CB45E0D96F54}"/>
          </ac:picMkLst>
        </pc:picChg>
        <pc:picChg chg="del mod">
          <ac:chgData name="Luis Felipe Giraldo Trujillo" userId="9e5f2ca0-ce69-4b78-85ca-b1c2743d385d" providerId="ADAL" clId="{5ADD3DFF-012B-4277-B97C-062F566DF624}" dt="2023-02-23T03:47:00.361" v="2487" actId="21"/>
          <ac:picMkLst>
            <pc:docMk/>
            <pc:sldMk cId="569367705" sldId="334"/>
            <ac:picMk id="13" creationId="{684A9D51-992F-42E6-AC5A-9B3BC031C3BC}"/>
          </ac:picMkLst>
        </pc:picChg>
      </pc:sldChg>
      <pc:sldChg chg="add del">
        <pc:chgData name="Luis Felipe Giraldo Trujillo" userId="9e5f2ca0-ce69-4b78-85ca-b1c2743d385d" providerId="ADAL" clId="{5ADD3DFF-012B-4277-B97C-062F566DF624}" dt="2023-02-23T03:41:14.290" v="2093" actId="2696"/>
        <pc:sldMkLst>
          <pc:docMk/>
          <pc:sldMk cId="3526227465" sldId="334"/>
        </pc:sldMkLst>
      </pc:sldChg>
      <pc:sldChg chg="modSp add mod">
        <pc:chgData name="Luis Felipe Giraldo Trujillo" userId="9e5f2ca0-ce69-4b78-85ca-b1c2743d385d" providerId="ADAL" clId="{5ADD3DFF-012B-4277-B97C-062F566DF624}" dt="2023-02-23T03:51:37.716" v="2704" actId="20577"/>
        <pc:sldMkLst>
          <pc:docMk/>
          <pc:sldMk cId="1515348668" sldId="335"/>
        </pc:sldMkLst>
        <pc:spChg chg="mod">
          <ac:chgData name="Luis Felipe Giraldo Trujillo" userId="9e5f2ca0-ce69-4b78-85ca-b1c2743d385d" providerId="ADAL" clId="{5ADD3DFF-012B-4277-B97C-062F566DF624}" dt="2023-02-23T03:51:37.716" v="2704" actId="20577"/>
          <ac:spMkLst>
            <pc:docMk/>
            <pc:sldMk cId="1515348668" sldId="335"/>
            <ac:spMk id="2" creationId="{BCE30EE6-E83F-4344-9EB3-462D11B724CD}"/>
          </ac:spMkLst>
        </pc:spChg>
        <pc:spChg chg="mod">
          <ac:chgData name="Luis Felipe Giraldo Trujillo" userId="9e5f2ca0-ce69-4b78-85ca-b1c2743d385d" providerId="ADAL" clId="{5ADD3DFF-012B-4277-B97C-062F566DF624}" dt="2023-02-23T03:46:11.629" v="2438" actId="14100"/>
          <ac:spMkLst>
            <pc:docMk/>
            <pc:sldMk cId="1515348668" sldId="335"/>
            <ac:spMk id="3" creationId="{D4BF746B-24E5-42AB-B032-2A390C890D2B}"/>
          </ac:spMkLst>
        </pc:spChg>
      </pc:sldChg>
      <pc:sldChg chg="add del">
        <pc:chgData name="Luis Felipe Giraldo Trujillo" userId="9e5f2ca0-ce69-4b78-85ca-b1c2743d385d" providerId="ADAL" clId="{5ADD3DFF-012B-4277-B97C-062F566DF624}" dt="2023-02-23T03:41:14.290" v="2093" actId="2696"/>
        <pc:sldMkLst>
          <pc:docMk/>
          <pc:sldMk cId="2613541801" sldId="335"/>
        </pc:sldMkLst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1771870862" sldId="377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771870862" sldId="377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771870862" sldId="377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771870862" sldId="377"/>
            <ac:spMk id="21" creationId="{D5C3498F-06B4-FBA3-30B7-2C2097BF34E9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71870862" sldId="377"/>
            <ac:picMk id="3" creationId="{74398264-5AC8-82F0-A99C-AAD3E3B83A0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71870862" sldId="377"/>
            <ac:picMk id="12" creationId="{0C94BCDD-C1F5-0D01-7DEE-06F234B39EEF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71870862" sldId="377"/>
            <ac:picMk id="15" creationId="{06A7A330-E6E9-7BEE-C7A3-B58F9083A0E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71870862" sldId="377"/>
            <ac:picMk id="17" creationId="{E36DE24B-65BA-47FA-ADF6-A9CA71D0A8D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71870862" sldId="377"/>
            <ac:picMk id="18" creationId="{E848A0C5-6F13-BB38-299C-C797312D990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71870862" sldId="377"/>
            <ac:picMk id="19" creationId="{7834017F-8607-CF46-E8D8-A4F64216948F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71870862" sldId="377"/>
            <ac:picMk id="22" creationId="{4D9EBD36-E1C3-E0AF-F939-717AB6AEC097}"/>
          </ac:picMkLst>
        </pc:pic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1446187126" sldId="384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46187126" sldId="384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46187126" sldId="384"/>
            <ac:spMk id="5" creationId="{28D2870A-FF89-288E-14E3-3F61561851F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46187126" sldId="384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46187126" sldId="384"/>
            <ac:spMk id="25" creationId="{B8240AB8-7E72-54BF-FD45-2862F415E10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46187126" sldId="384"/>
            <ac:spMk id="26" creationId="{329052D0-52ED-5AC2-CFFF-3347FEE5D91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46187126" sldId="384"/>
            <ac:spMk id="29" creationId="{6BA8FB38-55F4-72DF-F12C-47B911F96FC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46187126" sldId="384"/>
            <ac:spMk id="31" creationId="{994EE6A5-A35B-AF05-6901-372FB91DF21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46187126" sldId="384"/>
            <ac:spMk id="36" creationId="{4C20C610-4A84-A2E8-9897-835024D0B21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46187126" sldId="384"/>
            <ac:spMk id="37" creationId="{735CBB1F-687D-4233-8443-FDAEF1E0423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46187126" sldId="384"/>
            <ac:spMk id="38" creationId="{8177CE1E-2DAF-B39B-2600-FAF38F285E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46187126" sldId="384"/>
            <ac:spMk id="39" creationId="{235BAA39-16A7-23F1-37E6-4C50DF177DBE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3" creationId="{74398264-5AC8-82F0-A99C-AAD3E3B83A0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6" creationId="{83E835E9-8044-6781-3995-B3D934914839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7" creationId="{57E403BD-71F1-3CD7-593C-C363B1701DF8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11" creationId="{7A6A732E-7BC6-262E-63EC-583F801CC43F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16" creationId="{A0256C3C-273C-2571-C38E-916583A8FCE7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17" creationId="{E36DE24B-65BA-47FA-ADF6-A9CA71D0A8D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19" creationId="{C5D18CD1-23EA-20B2-94F5-56D6ADC6344E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20" creationId="{98FE9605-C929-5D32-F61E-2E7B45F35BD3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21" creationId="{6D765FF3-C96E-4A0D-EC75-8365F45570C3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22" creationId="{A78C78CA-60B8-D041-4959-32DE32906BE3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23" creationId="{6A058D13-9184-E3A5-1E23-7F0449739048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24" creationId="{C17BDBE0-1D71-42CF-3806-D5DCA576738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28" creationId="{8243D45E-703F-864A-AFC5-61D46CCA7BB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46187126" sldId="384"/>
            <ac:picMk id="30" creationId="{4A56CFD1-CA28-E8C6-B626-4DF980F2123C}"/>
          </ac:picMkLst>
        </pc:picChg>
      </pc:sldChg>
      <pc:sldChg chg="del">
        <pc:chgData name="Luis Felipe Giraldo Trujillo" userId="9e5f2ca0-ce69-4b78-85ca-b1c2743d385d" providerId="ADAL" clId="{5ADD3DFF-012B-4277-B97C-062F566DF624}" dt="2023-02-22T22:33:17.130" v="128" actId="47"/>
        <pc:sldMkLst>
          <pc:docMk/>
          <pc:sldMk cId="2806449434" sldId="385"/>
        </pc:sldMkLst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4017773942" sldId="388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017773942" sldId="388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017773942" sldId="388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017773942" sldId="388"/>
            <ac:spMk id="31" creationId="{47100D9F-683F-FBC9-67F4-26EE2FA7F084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017773942" sldId="388"/>
            <ac:picMk id="5" creationId="{51130129-C9B5-66F3-4BD2-A4D1ED62B084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017773942" sldId="388"/>
            <ac:picMk id="14" creationId="{8A05F4BC-770E-E4FB-1AD1-DE0385E2393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017773942" sldId="388"/>
            <ac:picMk id="15" creationId="{BBE05783-7858-57DF-DCE8-6B24C79B3C04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017773942" sldId="388"/>
            <ac:picMk id="16" creationId="{13697BA3-9A27-114E-5781-8C361150B7BE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017773942" sldId="388"/>
            <ac:picMk id="17" creationId="{7E3B2FF9-0337-50CD-A362-2AFB125BACE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017773942" sldId="388"/>
            <ac:picMk id="18" creationId="{EDA6EA2D-A2DB-8D2F-F60F-4D45D07F926E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017773942" sldId="388"/>
            <ac:picMk id="19" creationId="{64C7D443-BD8F-2534-80C2-482E4FBBAEA8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017773942" sldId="388"/>
            <ac:picMk id="20" creationId="{482122D1-0D59-7DCE-AF66-06EAB8AB82EA}"/>
          </ac:picMkLst>
        </pc:pic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3122781402" sldId="389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22781402" sldId="389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22781402" sldId="389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22781402" sldId="389"/>
            <ac:spMk id="19" creationId="{53B2127D-5797-2FBC-E6E9-C7BA80B420F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22781402" sldId="389"/>
            <ac:spMk id="22" creationId="{8112CDD1-3915-E77B-CFDC-F178475A811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22781402" sldId="389"/>
            <ac:spMk id="23" creationId="{B89D6C71-C4BC-D20B-F25A-E92A80B5843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22781402" sldId="389"/>
            <ac:spMk id="25" creationId="{331D2E9B-F224-DBC4-E873-35F290B25F1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22781402" sldId="389"/>
            <ac:spMk id="26" creationId="{1100FD33-BAD2-2B2B-8999-874250C579C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22781402" sldId="389"/>
            <ac:spMk id="27" creationId="{F806C348-FF4A-CFDA-7383-FA808D051D2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22781402" sldId="389"/>
            <ac:spMk id="31" creationId="{47100D9F-683F-FBC9-67F4-26EE2FA7F084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5" creationId="{4BFEC674-5A57-3332-546F-8B8FC935F2B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7" creationId="{EAB137E5-C3E6-12F1-732B-9284CB7246B4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13" creationId="{AC596F26-8F8A-D60E-A363-9011377EA71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14" creationId="{8A05F4BC-770E-E4FB-1AD1-DE0385E2393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16" creationId="{F6337465-8EA8-D6A8-B0E2-F3CEA655268A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18" creationId="{EDA6EA2D-A2DB-8D2F-F60F-4D45D07F926E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21" creationId="{35F0832A-24C4-C8AF-4B60-69B601DA177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24" creationId="{E759DF00-FA5B-21DF-B4FD-0EAF944A7D24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5122" creationId="{79EE88C2-D1A2-5CA5-2167-7A99F5532899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5124" creationId="{A43F7F33-C980-E568-C678-1131F31F6218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5126" creationId="{02770427-7810-E9AE-D3E4-8F2B26C1BD39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22781402" sldId="389"/>
            <ac:picMk id="5128" creationId="{538BDB66-061C-88A1-1503-541E82EC749B}"/>
          </ac:picMkLst>
        </pc:pic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340750025" sldId="391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24" creationId="{56DAD93C-0C19-7819-8292-EB878D2A39F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25" creationId="{7CB62BAD-E9FE-CDA2-49E0-9DF843F1AF2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26" creationId="{ABD48E2A-75CC-D16D-9C25-FC9463C4771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27" creationId="{F6AD662B-83C0-C6C4-17FF-D4E9FBD9742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28" creationId="{B6436697-E96F-29FB-2286-53AB90341BD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29" creationId="{4C6C30DF-8179-D4E3-9AD2-00D7A74A93A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30" creationId="{C689F15D-58C4-C764-A7F8-62C928D803D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31" creationId="{47100D9F-683F-FBC9-67F4-26EE2FA7F08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32" creationId="{F6F617D3-B1F9-DEFA-09C3-753D38DE6F6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33" creationId="{95C9949B-DE04-B8BE-89CF-4A3E1F39043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34" creationId="{BD874199-2679-BA14-32FC-12B84EE3750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35" creationId="{743BB0D6-B464-3F4E-9BA7-3819FCA7A2E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36" creationId="{532234C1-6FA4-C69A-436E-473776B082A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37" creationId="{D53C7B2A-2DB6-7906-9329-ADD44957B8E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38" creationId="{F2963794-7611-B57B-AE68-B34A381A671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39" creationId="{CB7706DB-BD81-5F2F-86BC-E99C46DD767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40" creationId="{C1C6B27D-D031-5CAA-BCE3-6F22B6FCA35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41" creationId="{6E9BDF2C-48EC-94C0-AC44-FE9A60B43DA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42" creationId="{6080FF71-3052-1E77-064B-C61C754EFF8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43" creationId="{3557D9D2-208A-AFBD-8A62-17259C21628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44" creationId="{81A0C37A-995E-B689-BB3C-634FE951651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45" creationId="{FC37DEFF-E47D-0833-4FFB-B0F14793129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46" creationId="{9713F9D7-1E23-65E5-38A5-311940CB769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40750025" sldId="391"/>
            <ac:spMk id="63" creationId="{58FAB23F-1AD0-B85F-6D17-6140228DAC05}"/>
          </ac:spMkLst>
        </pc:s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40750025" sldId="391"/>
            <ac:grpSpMk id="23" creationId="{E19A179B-3D54-0E47-A96D-334519816DDF}"/>
          </ac:grpSpMkLst>
        </pc:gr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17" creationId="{7E3B2FF9-0337-50CD-A362-2AFB125BACE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21" creationId="{D90E435F-0290-1982-F82B-BA3FF04DEE3F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100" creationId="{A66CBFC7-322D-0DAD-0D7B-CF21595163D0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101" creationId="{A50DA6B9-4999-C00C-6FA2-D79BEB5051C3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102" creationId="{8CBB6FA0-3271-AF8A-468C-40B2FDAEF63E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103" creationId="{F59EBE95-E077-645F-D975-869D5A10260A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104" creationId="{B9D4B628-FB45-CDDA-C153-69391C62A85B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105" creationId="{25EFA61A-3BB6-A410-8087-5FEFFDC42163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106" creationId="{A1C111B9-A540-A167-CE05-C931FED9E6B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107" creationId="{0D0FBC95-60F2-D2CA-B1C2-D0303496BEB1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8196" creationId="{DD946B06-8C4A-092C-9BB3-8969E21F3381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40750025" sldId="391"/>
            <ac:picMk id="8200" creationId="{B498AC95-F483-89D5-B649-91BF0DAF6447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47" creationId="{5363B3EC-283A-ED8E-76BF-C8CF2792ECD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48" creationId="{09DCCDC5-F446-0A98-3DBF-0A3B21468106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49" creationId="{ABB66947-E9E9-AAB6-8A15-4D1AB7E627FD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50" creationId="{3DDC7838-64BD-322F-0FC3-9D3DA2B4C97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51" creationId="{440B3C51-927D-6D2B-5C5C-B76E30BB33D0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52" creationId="{A11DACE4-A74B-0BE1-31DE-1B566834E07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53" creationId="{50C0AEDD-2758-BCF2-97A1-B2FF8126BD0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54" creationId="{E1CD7E9D-58EA-B8B0-7FF5-B6BABF2692B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55" creationId="{102612F4-1C7E-41A3-416A-BCF55425BA2D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56" creationId="{81FD9475-11B9-859A-6C7C-2697E229507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57" creationId="{B4F5C542-53E2-08E4-9017-C8428AE0A014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58" creationId="{989E7974-2A34-70BD-5671-60C7761458D6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59" creationId="{68577038-3466-F86C-18F4-83AABF61225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60" creationId="{D8BB0F6B-7C68-0874-7652-3FBE8EE238FF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61" creationId="{0208EA07-9D87-FDBC-0CD8-70FB5E38F84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62" creationId="{6F9AF37B-C1A2-F270-16B1-6B4A75B3B61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64" creationId="{4D460925-3422-128C-C0FC-1EDA48491BCE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65" creationId="{1D87D812-696E-0DEF-0C5A-949CABF4960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66" creationId="{87BA9C92-E82F-8A83-5AC4-7950B64961EA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67" creationId="{D5736F63-F156-83A7-5D91-05E625FD40C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68" creationId="{62A7C15C-07B5-5AE2-81A9-0FEBE3E412C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69" creationId="{82199ED0-F5AB-74A7-8FC2-E4BAEC3CBA1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70" creationId="{E98E6EE7-A1F7-EEA7-9975-98F64A4BE7ED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71" creationId="{C461243C-D5E2-77F4-F585-024794A0BB5E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72" creationId="{E37AECC0-A669-CF48-195E-BDF0B69CB736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73" creationId="{1E29442A-72DE-50F5-7DA0-747DBE68BDC1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74" creationId="{A84003BF-E382-795D-01E7-91B53E2E35AA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75" creationId="{671897B4-ABB6-5F63-A97D-877B46A9D4EE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76" creationId="{E3F51CF8-CC13-D8EC-48FA-C98357455AA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77" creationId="{F13B7B01-8F92-1F7A-AB8B-19D576B12D1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78" creationId="{793D3B03-C7ED-F046-CAD5-71D8E9952360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79" creationId="{70916F67-2CC8-CA26-48D2-CB485BF816F1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80" creationId="{4FE1E51A-D519-D91F-661C-382B70782EF2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81" creationId="{FDE084CE-60F7-CEF6-5FE4-5BF89640800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82" creationId="{AD54B7BC-108B-5141-0B2F-A5EE5E715B6F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83" creationId="{F56A2F01-A631-0D2C-2736-EE14C1D5210A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84" creationId="{60831D7A-86C2-46B9-8E85-66F7639C6B4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85" creationId="{4571B41D-8F63-E3A2-AE49-96542779E700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86" creationId="{64331CE2-5CBA-5EAE-57EF-71E3134E4084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87" creationId="{029FD167-5FAF-7E99-4B76-856A840946B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88" creationId="{1CD10100-9298-BD67-E655-DD2C93AD7BA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89" creationId="{07CB54BD-6005-58B9-0445-ED94CD914EAE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90" creationId="{AB28FCF6-1365-8521-2C22-EEFE0C8499F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91" creationId="{8EA75807-611A-1F46-61EF-0E85562E92C4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92" creationId="{9C937404-CE67-ED29-DE7A-32A808AF3D12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93" creationId="{7EB4CE3A-8FC5-07DF-C2BD-79918576199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94" creationId="{FB742057-B314-CBAD-A03B-0FFF00984D7F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95" creationId="{9A99A371-DEDF-1160-8E07-B5E59383F94B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96" creationId="{56E5CE2E-7F1E-A59B-2D1E-9F8572D02C1A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97" creationId="{60DFE57D-54F2-C88A-93C2-6E885BE088E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98" creationId="{EC0E0E69-BB8A-444E-4024-F754D1A1FB6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40750025" sldId="391"/>
            <ac:cxnSpMk id="99" creationId="{0E25BE3B-398F-AD74-D4E0-BF08F9C0E40B}"/>
          </ac:cxnSpMkLst>
        </pc:cxn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8199506" sldId="392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24" creationId="{56DAD93C-0C19-7819-8292-EB878D2A39F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25" creationId="{7CB62BAD-E9FE-CDA2-49E0-9DF843F1AF2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26" creationId="{ABD48E2A-75CC-D16D-9C25-FC9463C4771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27" creationId="{F6AD662B-83C0-C6C4-17FF-D4E9FBD9742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28" creationId="{B6436697-E96F-29FB-2286-53AB90341BD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29" creationId="{4C6C30DF-8179-D4E3-9AD2-00D7A74A93A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30" creationId="{C689F15D-58C4-C764-A7F8-62C928D803D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31" creationId="{47100D9F-683F-FBC9-67F4-26EE2FA7F08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32" creationId="{F6F617D3-B1F9-DEFA-09C3-753D38DE6F6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33" creationId="{95C9949B-DE04-B8BE-89CF-4A3E1F39043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34" creationId="{BD874199-2679-BA14-32FC-12B84EE3750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35" creationId="{743BB0D6-B464-3F4E-9BA7-3819FCA7A2E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36" creationId="{532234C1-6FA4-C69A-436E-473776B082A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37" creationId="{D53C7B2A-2DB6-7906-9329-ADD44957B8E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38" creationId="{F2963794-7611-B57B-AE68-B34A381A671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39" creationId="{CB7706DB-BD81-5F2F-86BC-E99C46DD767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40" creationId="{C1C6B27D-D031-5CAA-BCE3-6F22B6FCA35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41" creationId="{6E9BDF2C-48EC-94C0-AC44-FE9A60B43DA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42" creationId="{6080FF71-3052-1E77-064B-C61C754EFF8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43" creationId="{3557D9D2-208A-AFBD-8A62-17259C21628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44" creationId="{81A0C37A-995E-B689-BB3C-634FE951651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45" creationId="{FC37DEFF-E47D-0833-4FFB-B0F14793129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46" creationId="{9713F9D7-1E23-65E5-38A5-311940CB769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63" creationId="{58FAB23F-1AD0-B85F-6D17-6140228DAC0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113" creationId="{4D6B934E-96E1-B63F-3E7E-2FC4C06540D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116" creationId="{F0EEF870-6D3F-70FB-6420-3793856A86E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117" creationId="{563C36BC-02EC-976C-4129-ADA86BC8536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118" creationId="{EA958DF9-8FA2-464A-7BD9-A750749B4D9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119" creationId="{E763FE58-D505-F893-F20A-330CDDE4347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121" creationId="{2DD3EEE3-907C-2AAF-0143-7004027161D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199506" sldId="392"/>
            <ac:spMk id="122" creationId="{ECBBA858-AF40-BCA5-6BDE-84DDF68909CB}"/>
          </ac:spMkLst>
        </pc:s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8199506" sldId="392"/>
            <ac:grpSpMk id="23" creationId="{E19A179B-3D54-0E47-A96D-334519816DDF}"/>
          </ac:grpSpMkLst>
        </pc:gr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21" creationId="{D90E435F-0290-1982-F82B-BA3FF04DEE3F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00" creationId="{A66CBFC7-322D-0DAD-0D7B-CF21595163D0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01" creationId="{A50DA6B9-4999-C00C-6FA2-D79BEB5051C3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02" creationId="{8CBB6FA0-3271-AF8A-468C-40B2FDAEF63E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03" creationId="{F59EBE95-E077-645F-D975-869D5A10260A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04" creationId="{B9D4B628-FB45-CDDA-C153-69391C62A85B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05" creationId="{25EFA61A-3BB6-A410-8087-5FEFFDC42163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07" creationId="{EEAC8B43-00B2-CEC4-A85C-17F7F19E97C7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08" creationId="{DA9B15AB-959E-7175-3D7C-2115372E90D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09" creationId="{E40044FD-AAB2-0BA4-47D9-9C86CE2A01E1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10" creationId="{44685E8A-57FD-EEA5-8CDE-52D4A2B63438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11" creationId="{4B1F84D9-3B5D-06D3-C34A-052331D2EED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12" creationId="{C817C7A9-A526-FFC2-7834-F951AB51B61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14" creationId="{107FDDB4-CBAE-55EE-C409-34B10C87E05B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115" creationId="{F1340863-F2EA-FD80-EA21-3954E8BDC1E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8196" creationId="{DD946B06-8C4A-092C-9BB3-8969E21F3381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199506" sldId="392"/>
            <ac:picMk id="9218" creationId="{D25505A4-BCD5-A5D7-C89C-DBAA85161EF3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47" creationId="{5363B3EC-283A-ED8E-76BF-C8CF2792ECD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48" creationId="{09DCCDC5-F446-0A98-3DBF-0A3B21468106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49" creationId="{ABB66947-E9E9-AAB6-8A15-4D1AB7E627FD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50" creationId="{3DDC7838-64BD-322F-0FC3-9D3DA2B4C97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51" creationId="{440B3C51-927D-6D2B-5C5C-B76E30BB33D0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52" creationId="{A11DACE4-A74B-0BE1-31DE-1B566834E07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53" creationId="{50C0AEDD-2758-BCF2-97A1-B2FF8126BD0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54" creationId="{E1CD7E9D-58EA-B8B0-7FF5-B6BABF2692B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55" creationId="{102612F4-1C7E-41A3-416A-BCF55425BA2D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56" creationId="{81FD9475-11B9-859A-6C7C-2697E229507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57" creationId="{B4F5C542-53E2-08E4-9017-C8428AE0A014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58" creationId="{989E7974-2A34-70BD-5671-60C7761458D6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59" creationId="{68577038-3466-F86C-18F4-83AABF61225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60" creationId="{D8BB0F6B-7C68-0874-7652-3FBE8EE238FF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61" creationId="{0208EA07-9D87-FDBC-0CD8-70FB5E38F84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62" creationId="{6F9AF37B-C1A2-F270-16B1-6B4A75B3B61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64" creationId="{4D460925-3422-128C-C0FC-1EDA48491BCE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65" creationId="{1D87D812-696E-0DEF-0C5A-949CABF4960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66" creationId="{87BA9C92-E82F-8A83-5AC4-7950B64961EA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67" creationId="{D5736F63-F156-83A7-5D91-05E625FD40C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68" creationId="{62A7C15C-07B5-5AE2-81A9-0FEBE3E412C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69" creationId="{82199ED0-F5AB-74A7-8FC2-E4BAEC3CBA1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70" creationId="{E98E6EE7-A1F7-EEA7-9975-98F64A4BE7ED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71" creationId="{C461243C-D5E2-77F4-F585-024794A0BB5E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72" creationId="{E37AECC0-A669-CF48-195E-BDF0B69CB736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73" creationId="{1E29442A-72DE-50F5-7DA0-747DBE68BDC1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74" creationId="{A84003BF-E382-795D-01E7-91B53E2E35AA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75" creationId="{671897B4-ABB6-5F63-A97D-877B46A9D4EE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76" creationId="{E3F51CF8-CC13-D8EC-48FA-C98357455AA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77" creationId="{F13B7B01-8F92-1F7A-AB8B-19D576B12D1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78" creationId="{793D3B03-C7ED-F046-CAD5-71D8E9952360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79" creationId="{70916F67-2CC8-CA26-48D2-CB485BF816F1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80" creationId="{4FE1E51A-D519-D91F-661C-382B70782EF2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81" creationId="{FDE084CE-60F7-CEF6-5FE4-5BF89640800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82" creationId="{AD54B7BC-108B-5141-0B2F-A5EE5E715B6F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83" creationId="{F56A2F01-A631-0D2C-2736-EE14C1D5210A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84" creationId="{60831D7A-86C2-46B9-8E85-66F7639C6B4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85" creationId="{4571B41D-8F63-E3A2-AE49-96542779E700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86" creationId="{64331CE2-5CBA-5EAE-57EF-71E3134E4084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87" creationId="{029FD167-5FAF-7E99-4B76-856A840946B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88" creationId="{1CD10100-9298-BD67-E655-DD2C93AD7BA9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89" creationId="{07CB54BD-6005-58B9-0445-ED94CD914EAE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90" creationId="{AB28FCF6-1365-8521-2C22-EEFE0C8499F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91" creationId="{8EA75807-611A-1F46-61EF-0E85562E92C4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92" creationId="{9C937404-CE67-ED29-DE7A-32A808AF3D12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93" creationId="{7EB4CE3A-8FC5-07DF-C2BD-79918576199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94" creationId="{FB742057-B314-CBAD-A03B-0FFF00984D7F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95" creationId="{9A99A371-DEDF-1160-8E07-B5E59383F94B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96" creationId="{56E5CE2E-7F1E-A59B-2D1E-9F8572D02C1A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97" creationId="{60DFE57D-54F2-C88A-93C2-6E885BE088E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98" creationId="{EC0E0E69-BB8A-444E-4024-F754D1A1FB6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8199506" sldId="392"/>
            <ac:cxnSpMk id="99" creationId="{0E25BE3B-398F-AD74-D4E0-BF08F9C0E40B}"/>
          </ac:cxnSpMkLst>
        </pc:cxn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3173470166" sldId="394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73470166" sldId="394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73470166" sldId="394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173470166" sldId="394"/>
            <ac:spMk id="31" creationId="{47100D9F-683F-FBC9-67F4-26EE2FA7F084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73470166" sldId="394"/>
            <ac:picMk id="5" creationId="{42CCDF53-1DED-42E3-6F26-769A06F4376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73470166" sldId="394"/>
            <ac:picMk id="107" creationId="{7EBF33A9-349A-4CE2-FF47-B4C12F5955E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73470166" sldId="394"/>
            <ac:picMk id="108" creationId="{3AB63339-29A6-EAA6-164D-057DF60243C4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73470166" sldId="394"/>
            <ac:picMk id="10244" creationId="{D5F5614E-DF4B-0D67-9B1A-E0976578C237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173470166" sldId="394"/>
            <ac:picMk id="10246" creationId="{9918DB43-509E-F98A-12E2-C95195F212DD}"/>
          </ac:picMkLst>
        </pc:pic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3672264665" sldId="395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672264665" sldId="395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672264665" sldId="395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672264665" sldId="395"/>
            <ac:spMk id="17" creationId="{C0A6B108-2587-A927-CBAB-14A9ABDF2C0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672264665" sldId="395"/>
            <ac:spMk id="20" creationId="{EBFCACC1-2BC1-D55F-A61E-169D20C461C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672264665" sldId="395"/>
            <ac:spMk id="21" creationId="{23B2B344-5DB6-8B2C-41BD-62F07E65616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672264665" sldId="395"/>
            <ac:spMk id="23" creationId="{A5D1589E-5292-5EFF-C817-7EF6B670DF1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672264665" sldId="395"/>
            <ac:spMk id="24" creationId="{227D95BA-2065-F968-6FC2-A1549FE46DC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672264665" sldId="395"/>
            <ac:spMk id="25" creationId="{99DE0280-0A20-3141-072E-73D4BC8339A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672264665" sldId="395"/>
            <ac:spMk id="27" creationId="{BBBE29C0-78E7-B2A8-E16C-3FAB8123C90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672264665" sldId="395"/>
            <ac:spMk id="28" creationId="{811C4DCB-3BFF-6C55-C593-211D218A969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672264665" sldId="395"/>
            <ac:spMk id="31" creationId="{47100D9F-683F-FBC9-67F4-26EE2FA7F084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672264665" sldId="395"/>
            <ac:picMk id="5" creationId="{42CCDF53-1DED-42E3-6F26-769A06F4376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672264665" sldId="395"/>
            <ac:picMk id="6" creationId="{133C400A-CBC5-E3B3-362C-09FB1362FC8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672264665" sldId="395"/>
            <ac:picMk id="12" creationId="{262F211B-1161-A7BB-47CC-1025EF9F78DC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672264665" sldId="395"/>
            <ac:picMk id="13" creationId="{0F422AA2-2745-B6CE-456F-01F90A6B272E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672264665" sldId="395"/>
            <ac:picMk id="18" creationId="{F7996212-6542-67BF-201C-EF8CA4660C38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672264665" sldId="395"/>
            <ac:picMk id="22" creationId="{905B7CC5-82E8-97D6-C755-A2417F360757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672264665" sldId="395"/>
            <ac:picMk id="26" creationId="{FD55BFA2-782D-D588-0CB9-4C4293F7CE24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672264665" sldId="395"/>
            <ac:picMk id="10246" creationId="{9918DB43-509E-F98A-12E2-C95195F212D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672264665" sldId="395"/>
            <ac:picMk id="12290" creationId="{883B471C-2F53-3195-D82C-2F95CF4F21E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672264665" sldId="395"/>
            <ac:picMk id="12292" creationId="{0337FE91-16A0-11E5-10A3-F1114A6DE749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672264665" sldId="395"/>
            <ac:picMk id="12294" creationId="{C54081A3-166E-8818-3072-B9F490437E4A}"/>
          </ac:picMkLst>
        </pc:pic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1263256183" sldId="396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63256183" sldId="396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63256183" sldId="396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63256183" sldId="396"/>
            <ac:spMk id="16" creationId="{A9DC0E29-C8E4-5C19-66DE-B8325627B88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63256183" sldId="396"/>
            <ac:spMk id="17" creationId="{702E9DBB-01A0-2BC9-7554-FE037D881D4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63256183" sldId="396"/>
            <ac:spMk id="18" creationId="{009E8896-7AA8-6463-1C1C-89E5373A12E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63256183" sldId="396"/>
            <ac:spMk id="19" creationId="{FD3F90B9-90E4-B853-95D2-ACB5D6D9764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63256183" sldId="396"/>
            <ac:spMk id="31" creationId="{47100D9F-683F-FBC9-67F4-26EE2FA7F084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263256183" sldId="396"/>
            <ac:picMk id="10" creationId="{B6A7DE2B-197C-965F-8746-47EE0BF66924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263256183" sldId="396"/>
            <ac:picMk id="11" creationId="{547E4EE6-C425-A9C7-23DF-C485E7B55942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263256183" sldId="396"/>
            <ac:picMk id="12" creationId="{8CEE1B1C-9513-AFC4-209D-9BAF2F53E683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263256183" sldId="396"/>
            <ac:picMk id="13" creationId="{906853A8-C70F-A910-3F1F-795A9E9AE78B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263256183" sldId="396"/>
            <ac:picMk id="14" creationId="{F2A58C1B-1ADC-31A8-AE18-3D7939A78544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263256183" sldId="396"/>
            <ac:picMk id="15" creationId="{5198676F-FF96-7F48-1F4E-4F44DE76DEB9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263256183" sldId="396"/>
            <ac:picMk id="107" creationId="{7EBF33A9-349A-4CE2-FF47-B4C12F5955E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263256183" sldId="396"/>
            <ac:picMk id="13314" creationId="{CDE27095-A5E3-AA71-824A-0D5CF4351F21}"/>
          </ac:picMkLst>
        </pc:pic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599895609" sldId="398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599895609" sldId="398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599895609" sldId="398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599895609" sldId="398"/>
            <ac:spMk id="31" creationId="{47100D9F-683F-FBC9-67F4-26EE2FA7F084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599895609" sldId="398"/>
            <ac:picMk id="5" creationId="{E1E27FA6-6E33-D6CE-5202-B52778638548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599895609" sldId="398"/>
            <ac:picMk id="7" creationId="{A72EF457-ED94-2451-0B22-627323D7E701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599895609" sldId="398"/>
            <ac:picMk id="11" creationId="{5828CDBC-9201-CDFD-DBE9-F5F952CF4468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599895609" sldId="398"/>
            <ac:picMk id="1026" creationId="{82BA41E7-4121-BE32-FC12-246424C76839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599895609" sldId="398"/>
            <ac:picMk id="1028" creationId="{1769C731-12FB-AC32-99A8-4923E4FFF1D1}"/>
          </ac:picMkLst>
        </pc:pic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2047686321" sldId="399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047686321" sldId="399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047686321" sldId="399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047686321" sldId="399"/>
            <ac:spMk id="27" creationId="{733A2338-D3BF-0308-0228-317C6EAC870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047686321" sldId="399"/>
            <ac:spMk id="28" creationId="{9C161A42-6532-7070-0B1F-F0CAEC0EB28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047686321" sldId="399"/>
            <ac:spMk id="29" creationId="{197A6741-FAF0-61E1-5BC6-CF480441CD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047686321" sldId="399"/>
            <ac:spMk id="30" creationId="{31175A2A-8F26-4381-BBB0-5A2BAED9BCC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047686321" sldId="399"/>
            <ac:spMk id="31" creationId="{47100D9F-683F-FBC9-67F4-26EE2FA7F08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047686321" sldId="399"/>
            <ac:spMk id="32" creationId="{1287CC9F-899B-9B55-4D81-4CA97444DB76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047686321" sldId="399"/>
            <ac:picMk id="10" creationId="{C04E52AF-EB81-7D90-74C8-82C7C2450AF2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047686321" sldId="399"/>
            <ac:picMk id="12" creationId="{D948D75E-4ADA-31B8-7A43-519A44F4AB63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047686321" sldId="399"/>
            <ac:picMk id="13" creationId="{23BA45AA-5BC2-EA79-382C-CEF17015A218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047686321" sldId="399"/>
            <ac:picMk id="14" creationId="{47EBA11D-201F-CDEC-D7F7-09E108F7088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047686321" sldId="399"/>
            <ac:picMk id="15" creationId="{3E64996B-CF07-CD95-738A-73D52A2E7D0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047686321" sldId="399"/>
            <ac:picMk id="19" creationId="{98FA73D6-74E8-69CD-B706-C2377738E543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047686321" sldId="399"/>
            <ac:picMk id="21" creationId="{08842441-CC4D-D788-488A-BA3BA7FDA6A4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047686321" sldId="399"/>
            <ac:picMk id="2050" creationId="{59C163A2-2B4D-4347-4A69-9AABE8026839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047686321" sldId="399"/>
            <ac:picMk id="2052" creationId="{B53ABBC9-D4C1-3A45-A32C-99760100AED6}"/>
          </ac:picMkLst>
        </pc:pic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2198088459" sldId="400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198088459" sldId="400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198088459" sldId="400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198088459" sldId="400"/>
            <ac:spMk id="19" creationId="{74EDB6EE-A03D-0232-2970-BA96946FE52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198088459" sldId="400"/>
            <ac:spMk id="22" creationId="{53012CA7-CEEA-E24B-A12F-CDF18C5BFFB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198088459" sldId="400"/>
            <ac:spMk id="23" creationId="{0B271505-E13E-D255-E015-ACD0DE3C85D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198088459" sldId="400"/>
            <ac:spMk id="31" creationId="{47100D9F-683F-FBC9-67F4-26EE2FA7F084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198088459" sldId="400"/>
            <ac:picMk id="11" creationId="{150BF7B2-45B1-8E11-0795-86A9978BD629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198088459" sldId="400"/>
            <ac:picMk id="12" creationId="{B13CC1F6-D15F-AFA4-78BC-75862C57FED1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198088459" sldId="400"/>
            <ac:picMk id="13" creationId="{530DE756-C072-5D62-61FD-E3309F27C56A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198088459" sldId="400"/>
            <ac:picMk id="15" creationId="{65BAEB61-0142-E2A2-48A4-0C632C60F7F7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198088459" sldId="400"/>
            <ac:picMk id="17" creationId="{A86DD3E8-D0AA-E498-29C3-5287F9E92D03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198088459" sldId="400"/>
            <ac:picMk id="18" creationId="{1135616B-672C-01C9-3CC9-3508CCD82947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198088459" sldId="400"/>
            <ac:picMk id="20" creationId="{0AD58BC7-DFA1-7415-CCE9-BA0186A6052E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198088459" sldId="400"/>
            <ac:picMk id="21" creationId="{F43D18F0-598D-4AC2-4F73-B6BAE1F0F8E0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198088459" sldId="400"/>
            <ac:picMk id="107" creationId="{7EBF33A9-349A-4CE2-FF47-B4C12F5955E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198088459" sldId="400"/>
            <ac:picMk id="3074" creationId="{BB8F99EC-4FB0-EE6F-0C04-974537289E6B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2198088459" sldId="400"/>
            <ac:cxnSpMk id="14" creationId="{B9584477-482D-2465-F53A-0FFE432B4CBB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2198088459" sldId="400"/>
            <ac:cxnSpMk id="16" creationId="{46BF98C1-5E8C-86D2-8222-04F999E03570}"/>
          </ac:cxnSpMkLst>
        </pc:cxn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157591033" sldId="403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57591033" sldId="403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57591033" sldId="403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57591033" sldId="403"/>
            <ac:spMk id="13" creationId="{59461E82-6239-213C-7CB9-644471440A0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57591033" sldId="403"/>
            <ac:spMk id="14" creationId="{F2E1FF39-3DE4-F652-1339-DC3F7AB7C8E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57591033" sldId="403"/>
            <ac:spMk id="31" creationId="{47100D9F-683F-FBC9-67F4-26EE2FA7F084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57591033" sldId="403"/>
            <ac:picMk id="5" creationId="{44D6D54F-F12C-35C6-3A54-D58CD5D1325B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57591033" sldId="403"/>
            <ac:picMk id="10" creationId="{306B3E4D-E2E5-9C7E-7AB4-6859F89A886C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57591033" sldId="403"/>
            <ac:picMk id="17" creationId="{8ECF445F-1EF0-4D1E-55F6-C99AB93A81DE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57591033" sldId="403"/>
            <ac:picMk id="18" creationId="{7E1D09F6-3B7A-501C-58CC-677AD5736970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57591033" sldId="403"/>
            <ac:picMk id="6146" creationId="{6BDE7C7F-0BE5-97AC-83E3-F49F2A33D98F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57591033" sldId="403"/>
            <ac:picMk id="6148" creationId="{EF14229A-0F05-B9C6-44B5-A8C266222DBE}"/>
          </ac:picMkLst>
        </pc:picChg>
      </pc:sldChg>
      <pc:sldChg chg="modSp del modNotes">
        <pc:chgData name="Luis Felipe Giraldo Trujillo" userId="9e5f2ca0-ce69-4b78-85ca-b1c2743d385d" providerId="ADAL" clId="{5ADD3DFF-012B-4277-B97C-062F566DF624}" dt="2023-02-23T03:55:28.723" v="2889" actId="47"/>
        <pc:sldMkLst>
          <pc:docMk/>
          <pc:sldMk cId="841668161" sldId="413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41668161" sldId="413"/>
            <ac:spMk id="2" creationId="{308428C2-FEDD-461B-8940-60CFDBF020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41668161" sldId="413"/>
            <ac:spMk id="9" creationId="{BC705E15-795F-226A-4983-A578E48F751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41668161" sldId="413"/>
            <ac:spMk id="25" creationId="{D32C7477-B367-E7C7-D09E-CDC1D88A28F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41668161" sldId="413"/>
            <ac:spMk id="26" creationId="{85414C85-CE7E-836A-E313-4ED3B6CC30E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841668161" sldId="413"/>
            <ac:spMk id="31" creationId="{47100D9F-683F-FBC9-67F4-26EE2FA7F084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41668161" sldId="413"/>
            <ac:picMk id="7" creationId="{A64BEDB3-DB07-01BD-2430-B4C26AEC328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41668161" sldId="413"/>
            <ac:picMk id="16" creationId="{13697BA3-9A27-114E-5781-8C361150B7BE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41668161" sldId="413"/>
            <ac:picMk id="17" creationId="{7E3B2FF9-0337-50CD-A362-2AFB125BACE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41668161" sldId="413"/>
            <ac:picMk id="21" creationId="{5DC5C88C-222F-E8AB-13C8-673040D7116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41668161" sldId="413"/>
            <ac:picMk id="23" creationId="{57A3D291-46F9-0EA8-C444-55717ACD875B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41668161" sldId="413"/>
            <ac:picMk id="24" creationId="{AA35E359-02A4-6BBE-2390-C4D3510AC495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841668161" sldId="413"/>
            <ac:picMk id="7170" creationId="{E02A63A1-47C4-37F8-4DD2-C10F952CCC70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4:15.710" v="218" actId="1076"/>
        <pc:sldMkLst>
          <pc:docMk/>
          <pc:sldMk cId="984217134" sldId="415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84217134" sldId="415"/>
            <ac:spMk id="2" creationId="{D2DFC1B3-E423-161C-EC90-96FF265D6B1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984217134" sldId="415"/>
            <ac:spMk id="5" creationId="{9CA00482-7420-B56E-A8CF-A4D5506527AC}"/>
          </ac:spMkLst>
        </pc:spChg>
        <pc:picChg chg="mod">
          <ac:chgData name="Luis Felipe Giraldo Trujillo" userId="9e5f2ca0-ce69-4b78-85ca-b1c2743d385d" providerId="ADAL" clId="{5ADD3DFF-012B-4277-B97C-062F566DF624}" dt="2023-02-23T02:44:15.710" v="218" actId="1076"/>
          <ac:picMkLst>
            <pc:docMk/>
            <pc:sldMk cId="984217134" sldId="415"/>
            <ac:picMk id="1026" creationId="{3FEB2C98-DC9C-C4A1-17ED-F98EB3B40FE3}"/>
          </ac:picMkLst>
        </pc:picChg>
      </pc:sldChg>
      <pc:sldChg chg="modSp mod">
        <pc:chgData name="Luis Felipe Giraldo Trujillo" userId="9e5f2ca0-ce69-4b78-85ca-b1c2743d385d" providerId="ADAL" clId="{5ADD3DFF-012B-4277-B97C-062F566DF624}" dt="2023-02-23T02:44:29.409" v="225" actId="14100"/>
        <pc:sldMkLst>
          <pc:docMk/>
          <pc:sldMk cId="3254430302" sldId="416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254430302" sldId="416"/>
            <ac:spMk id="2" creationId="{D2DFC1B3-E423-161C-EC90-96FF265D6B1C}"/>
          </ac:spMkLst>
        </pc:spChg>
        <pc:spChg chg="mod">
          <ac:chgData name="Luis Felipe Giraldo Trujillo" userId="9e5f2ca0-ce69-4b78-85ca-b1c2743d385d" providerId="ADAL" clId="{5ADD3DFF-012B-4277-B97C-062F566DF624}" dt="2023-02-23T02:44:25.524" v="223" actId="14100"/>
          <ac:spMkLst>
            <pc:docMk/>
            <pc:sldMk cId="3254430302" sldId="416"/>
            <ac:spMk id="5" creationId="{45B25B90-7A1E-7590-FC35-7FBE98912BE9}"/>
          </ac:spMkLst>
        </pc:spChg>
        <pc:spChg chg="mod">
          <ac:chgData name="Luis Felipe Giraldo Trujillo" userId="9e5f2ca0-ce69-4b78-85ca-b1c2743d385d" providerId="ADAL" clId="{5ADD3DFF-012B-4277-B97C-062F566DF624}" dt="2023-02-23T02:44:29.409" v="225" actId="14100"/>
          <ac:spMkLst>
            <pc:docMk/>
            <pc:sldMk cId="3254430302" sldId="416"/>
            <ac:spMk id="6" creationId="{B134FFD3-0780-447E-F967-3920825CAB0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254430302" sldId="416"/>
            <ac:spMk id="7" creationId="{FF5AA957-1DA8-8B98-BA1B-2B5A2323927F}"/>
          </ac:spMkLst>
        </pc:spChg>
        <pc:picChg chg="mod">
          <ac:chgData name="Luis Felipe Giraldo Trujillo" userId="9e5f2ca0-ce69-4b78-85ca-b1c2743d385d" providerId="ADAL" clId="{5ADD3DFF-012B-4277-B97C-062F566DF624}" dt="2023-02-23T02:44:21.147" v="220" actId="1076"/>
          <ac:picMkLst>
            <pc:docMk/>
            <pc:sldMk cId="3254430302" sldId="416"/>
            <ac:picMk id="3" creationId="{D2CC1BD7-E2B3-255C-67A9-5C0DE43FB2F8}"/>
          </ac:picMkLst>
        </pc:picChg>
        <pc:picChg chg="mod">
          <ac:chgData name="Luis Felipe Giraldo Trujillo" userId="9e5f2ca0-ce69-4b78-85ca-b1c2743d385d" providerId="ADAL" clId="{5ADD3DFF-012B-4277-B97C-062F566DF624}" dt="2023-02-23T02:44:19.959" v="219" actId="1076"/>
          <ac:picMkLst>
            <pc:docMk/>
            <pc:sldMk cId="3254430302" sldId="416"/>
            <ac:picMk id="1026" creationId="{F22BB932-B15A-CC26-5126-170281D890ED}"/>
          </ac:picMkLst>
        </pc:picChg>
        <pc:picChg chg="mod">
          <ac:chgData name="Luis Felipe Giraldo Trujillo" userId="9e5f2ca0-ce69-4b78-85ca-b1c2743d385d" providerId="ADAL" clId="{5ADD3DFF-012B-4277-B97C-062F566DF624}" dt="2023-02-23T02:44:22.054" v="221" actId="1076"/>
          <ac:picMkLst>
            <pc:docMk/>
            <pc:sldMk cId="3254430302" sldId="416"/>
            <ac:picMk id="1028" creationId="{9A3764D6-278C-C290-7E06-521BA2D82CE1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4:34.654" v="227" actId="1076"/>
        <pc:sldMkLst>
          <pc:docMk/>
          <pc:sldMk cId="3546302711" sldId="418"/>
        </pc:sldMkLst>
        <pc:spChg chg="mod">
          <ac:chgData name="Luis Felipe Giraldo Trujillo" userId="9e5f2ca0-ce69-4b78-85ca-b1c2743d385d" providerId="ADAL" clId="{5ADD3DFF-012B-4277-B97C-062F566DF624}" dt="2023-02-23T02:44:34.654" v="227" actId="1076"/>
          <ac:spMkLst>
            <pc:docMk/>
            <pc:sldMk cId="3546302711" sldId="418"/>
            <ac:spMk id="2" creationId="{D2DFC1B3-E423-161C-EC90-96FF265D6B1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546302711" sldId="418"/>
            <ac:spMk id="3" creationId="{388C54E3-A7A8-2027-FA73-84451367574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546302711" sldId="418"/>
            <ac:spMk id="5" creationId="{45B25B90-7A1E-7590-FC35-7FBE98912BE9}"/>
          </ac:spMkLst>
        </pc:spChg>
        <pc:picChg chg="mod">
          <ac:chgData name="Luis Felipe Giraldo Trujillo" userId="9e5f2ca0-ce69-4b78-85ca-b1c2743d385d" providerId="ADAL" clId="{5ADD3DFF-012B-4277-B97C-062F566DF624}" dt="2023-02-23T02:44:32.589" v="226" actId="1076"/>
          <ac:picMkLst>
            <pc:docMk/>
            <pc:sldMk cId="3546302711" sldId="418"/>
            <ac:picMk id="2050" creationId="{73EFCC97-B910-3922-FFCA-37E2A8C532CC}"/>
          </ac:picMkLst>
        </pc:picChg>
      </pc:sldChg>
      <pc:sldChg chg="modSp mod">
        <pc:chgData name="Luis Felipe Giraldo Trujillo" userId="9e5f2ca0-ce69-4b78-85ca-b1c2743d385d" providerId="ADAL" clId="{5ADD3DFF-012B-4277-B97C-062F566DF624}" dt="2023-02-23T02:42:56.264" v="174" actId="1076"/>
        <pc:sldMkLst>
          <pc:docMk/>
          <pc:sldMk cId="653861392" sldId="419"/>
        </pc:sldMkLst>
        <pc:spChg chg="mod">
          <ac:chgData name="Luis Felipe Giraldo Trujillo" userId="9e5f2ca0-ce69-4b78-85ca-b1c2743d385d" providerId="ADAL" clId="{5ADD3DFF-012B-4277-B97C-062F566DF624}" dt="2023-02-23T02:42:56.264" v="174" actId="1076"/>
          <ac:spMkLst>
            <pc:docMk/>
            <pc:sldMk cId="653861392" sldId="419"/>
            <ac:spMk id="3" creationId="{3B495748-FFEC-4748-A001-04D6A0D572B9}"/>
          </ac:spMkLst>
        </pc:spChg>
        <pc:spChg chg="mod">
          <ac:chgData name="Luis Felipe Giraldo Trujillo" userId="9e5f2ca0-ce69-4b78-85ca-b1c2743d385d" providerId="ADAL" clId="{5ADD3DFF-012B-4277-B97C-062F566DF624}" dt="2023-02-23T02:42:48.861" v="170" actId="403"/>
          <ac:spMkLst>
            <pc:docMk/>
            <pc:sldMk cId="653861392" sldId="419"/>
            <ac:spMk id="8" creationId="{412B6CB8-B313-499B-A999-6C163A56BDE3}"/>
          </ac:spMkLst>
        </pc:spChg>
        <pc:picChg chg="mod">
          <ac:chgData name="Luis Felipe Giraldo Trujillo" userId="9e5f2ca0-ce69-4b78-85ca-b1c2743d385d" providerId="ADAL" clId="{5ADD3DFF-012B-4277-B97C-062F566DF624}" dt="2023-02-23T02:42:50.470" v="171" actId="1076"/>
          <ac:picMkLst>
            <pc:docMk/>
            <pc:sldMk cId="653861392" sldId="419"/>
            <ac:picMk id="5122" creationId="{A329DB3F-AF74-42F9-8FF7-31350AF16B52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5:10.105" v="231" actId="14100"/>
        <pc:sldMkLst>
          <pc:docMk/>
          <pc:sldMk cId="2629526960" sldId="420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629526960" sldId="420"/>
            <ac:spMk id="4" creationId="{B44B594B-6D06-5881-39D9-14A07E9474C3}"/>
          </ac:spMkLst>
        </pc:spChg>
        <pc:picChg chg="mod">
          <ac:chgData name="Luis Felipe Giraldo Trujillo" userId="9e5f2ca0-ce69-4b78-85ca-b1c2743d385d" providerId="ADAL" clId="{5ADD3DFF-012B-4277-B97C-062F566DF624}" dt="2023-02-23T02:45:10.105" v="231" actId="14100"/>
          <ac:picMkLst>
            <pc:docMk/>
            <pc:sldMk cId="2629526960" sldId="420"/>
            <ac:picMk id="6146" creationId="{6B4BD45B-25ED-B746-C7F4-66B510F49E40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3808403356" sldId="421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8403356" sldId="421"/>
            <ac:spMk id="5" creationId="{73224F00-7D46-695C-2D1E-9A01AE75C70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08403356" sldId="421"/>
            <ac:spMk id="7" creationId="{21C988EC-E994-FFC1-89A2-EF0D5ADA56FD}"/>
          </ac:spMkLst>
        </pc:spChg>
      </pc:sldChg>
      <pc:sldChg chg="modSp mod">
        <pc:chgData name="Luis Felipe Giraldo Trujillo" userId="9e5f2ca0-ce69-4b78-85ca-b1c2743d385d" providerId="ADAL" clId="{5ADD3DFF-012B-4277-B97C-062F566DF624}" dt="2023-02-23T02:42:35.767" v="165" actId="403"/>
        <pc:sldMkLst>
          <pc:docMk/>
          <pc:sldMk cId="3085792354" sldId="422"/>
        </pc:sldMkLst>
        <pc:spChg chg="mod">
          <ac:chgData name="Luis Felipe Giraldo Trujillo" userId="9e5f2ca0-ce69-4b78-85ca-b1c2743d385d" providerId="ADAL" clId="{5ADD3DFF-012B-4277-B97C-062F566DF624}" dt="2023-02-23T02:42:35.767" v="165" actId="403"/>
          <ac:spMkLst>
            <pc:docMk/>
            <pc:sldMk cId="3085792354" sldId="422"/>
            <ac:spMk id="8" creationId="{412B6CB8-B313-499B-A999-6C163A56BDE3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085792354" sldId="422"/>
            <ac:picMk id="7" creationId="{ECFA6CD0-5CED-4254-9660-DB7124C573E4}"/>
          </ac:picMkLst>
        </pc:picChg>
      </pc:sldChg>
      <pc:sldChg chg="modSp mod">
        <pc:chgData name="Luis Felipe Giraldo Trujillo" userId="9e5f2ca0-ce69-4b78-85ca-b1c2743d385d" providerId="ADAL" clId="{5ADD3DFF-012B-4277-B97C-062F566DF624}" dt="2023-02-23T02:44:11.732" v="216" actId="1076"/>
        <pc:sldMkLst>
          <pc:docMk/>
          <pc:sldMk cId="1433522627" sldId="423"/>
        </pc:sldMkLst>
        <pc:spChg chg="mod">
          <ac:chgData name="Luis Felipe Giraldo Trujillo" userId="9e5f2ca0-ce69-4b78-85ca-b1c2743d385d" providerId="ADAL" clId="{5ADD3DFF-012B-4277-B97C-062F566DF624}" dt="2023-02-23T02:44:11.732" v="216" actId="1076"/>
          <ac:spMkLst>
            <pc:docMk/>
            <pc:sldMk cId="1433522627" sldId="423"/>
            <ac:spMk id="3" creationId="{D7755BD3-6E02-3EAE-D862-591694975644}"/>
          </ac:spMkLst>
        </pc:spChg>
        <pc:spChg chg="mod">
          <ac:chgData name="Luis Felipe Giraldo Trujillo" userId="9e5f2ca0-ce69-4b78-85ca-b1c2743d385d" providerId="ADAL" clId="{5ADD3DFF-012B-4277-B97C-062F566DF624}" dt="2023-02-23T02:44:04.203" v="211" actId="14100"/>
          <ac:spMkLst>
            <pc:docMk/>
            <pc:sldMk cId="1433522627" sldId="423"/>
            <ac:spMk id="8" creationId="{412B6CB8-B313-499B-A999-6C163A56BDE3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33522627" sldId="423"/>
            <ac:picMk id="5" creationId="{D7CB2F94-219D-7172-9385-30C9CEA82B8B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3526577478" sldId="424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526577478" sldId="424"/>
            <ac:spMk id="2" creationId="{D2DFC1B3-E423-161C-EC90-96FF265D6B1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526577478" sldId="424"/>
            <ac:spMk id="5" creationId="{45B25B90-7A1E-7590-FC35-7FBE98912BE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526577478" sldId="424"/>
            <ac:spMk id="11" creationId="{4D63B4C3-29AA-0DEB-EE3F-97492A1D458F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526577478" sldId="424"/>
            <ac:picMk id="2050" creationId="{73EFCC97-B910-3922-FFCA-37E2A8C532CC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526577478" sldId="424"/>
            <ac:cxnSpMk id="8" creationId="{D1143B6A-C23F-AA03-7992-A458B4A1AF86}"/>
          </ac:cxnSpMkLst>
        </pc:cxn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1860353444" sldId="425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860353444" sldId="425"/>
            <ac:spMk id="2" creationId="{D2DFC1B3-E423-161C-EC90-96FF265D6B1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860353444" sldId="425"/>
            <ac:spMk id="5" creationId="{45B25B90-7A1E-7590-FC35-7FBE98912BE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860353444" sldId="425"/>
            <ac:spMk id="11" creationId="{4D63B4C3-29AA-0DEB-EE3F-97492A1D458F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860353444" sldId="425"/>
            <ac:picMk id="2050" creationId="{73EFCC97-B910-3922-FFCA-37E2A8C532CC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1860353444" sldId="425"/>
            <ac:cxnSpMk id="8" creationId="{D1143B6A-C23F-AA03-7992-A458B4A1AF86}"/>
          </ac:cxnSpMkLst>
        </pc:cxn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4149698787" sldId="427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149698787" sldId="427"/>
            <ac:spMk id="5" creationId="{FE3F5CF3-763D-491E-BB5C-B3636C2E214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149698787" sldId="427"/>
            <ac:spMk id="7" creationId="{7AED2698-6E77-4B02-A38F-5BD4078ECEF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149698787" sldId="427"/>
            <ac:spMk id="8" creationId="{C266BC49-F65E-40B8-BF17-633B91D7276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149698787" sldId="427"/>
            <ac:spMk id="9" creationId="{8B11BB30-8809-448F-BB17-9806898EADA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149698787" sldId="427"/>
            <ac:spMk id="10" creationId="{776121F7-03F6-46BD-B510-C544B29AA03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149698787" sldId="427"/>
            <ac:spMk id="11" creationId="{6B491C8A-DE86-4B1F-874F-C8102685AC4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4149698787" sldId="427"/>
            <ac:spMk id="12" creationId="{B88FFB36-C722-4FA2-8368-99CC6F5EFCE3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4149698787" sldId="427"/>
            <ac:picMk id="13" creationId="{55604DF7-0E1C-4D59-821D-0B9C6B65916F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2872302473" sldId="428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872302473" sldId="428"/>
            <ac:spMk id="3" creationId="{858DF51B-E3D3-45E5-BB55-2A6B5969F63F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872302473" sldId="428"/>
            <ac:picMk id="6148" creationId="{4FCDB99A-1BC2-4FE0-8EEC-4EE12C197817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695258460" sldId="429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95258460" sldId="429"/>
            <ac:spMk id="5" creationId="{FE3F5CF3-763D-491E-BB5C-B3636C2E214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695258460" sldId="429"/>
            <ac:spMk id="6" creationId="{11C6C2B3-A147-4425-A37E-ED00B8E7B16D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695258460" sldId="429"/>
            <ac:picMk id="6146" creationId="{8D169976-B44C-4897-AD77-3F0E5E3D438E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1460095289" sldId="430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60095289" sldId="430"/>
            <ac:spMk id="3" creationId="{892909A9-EA05-45D8-A843-E05CFC451CC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60095289" sldId="430"/>
            <ac:spMk id="5" creationId="{4039A64F-DD59-45BA-BD70-CD6E1AB01CD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60095289" sldId="430"/>
            <ac:spMk id="9" creationId="{D02CC5F1-63EB-49EC-855A-3FD828F15D4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60095289" sldId="430"/>
            <ac:spMk id="10" creationId="{9EB50DF1-159F-4A8F-943A-50266CDF120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60095289" sldId="430"/>
            <ac:spMk id="11" creationId="{32DBB6D1-1993-4843-88FF-E734446F66F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60095289" sldId="430"/>
            <ac:spMk id="12" creationId="{82283718-BC43-4F6F-BB1A-5C5B788C48F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60095289" sldId="430"/>
            <ac:spMk id="13" creationId="{62E84601-75E6-4B22-AA4B-540AA810F0E5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460095289" sldId="430"/>
            <ac:picMk id="8" creationId="{24976B51-17BE-4DD9-8803-DFC126623AC6}"/>
          </ac:picMkLst>
        </pc:picChg>
      </pc:sldChg>
      <pc:sldChg chg="modSp mod">
        <pc:chgData name="Luis Felipe Giraldo Trujillo" userId="9e5f2ca0-ce69-4b78-85ca-b1c2743d385d" providerId="ADAL" clId="{5ADD3DFF-012B-4277-B97C-062F566DF624}" dt="2023-02-23T02:41:48.818" v="151"/>
        <pc:sldMkLst>
          <pc:docMk/>
          <pc:sldMk cId="2629348516" sldId="431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2629348516" sldId="431"/>
            <ac:spMk id="4" creationId="{B44B594B-6D06-5881-39D9-14A07E9474C3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2629348516" sldId="431"/>
            <ac:picMk id="3" creationId="{36409547-6CC8-8819-1B7D-EA0EE1350F6B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1294922289" sldId="432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94922289" sldId="432"/>
            <ac:spMk id="4" creationId="{E836C7B5-D815-49C7-9BAF-9AC6B287789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94922289" sldId="432"/>
            <ac:spMk id="5" creationId="{AE965189-AC8C-23E7-9839-CCE2F3DDBB3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94922289" sldId="432"/>
            <ac:spMk id="6" creationId="{195988B5-1717-B4E1-D69C-68E0D4E4E8A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94922289" sldId="432"/>
            <ac:spMk id="9" creationId="{9A64A727-339E-48EC-A96C-42128E7743E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94922289" sldId="432"/>
            <ac:spMk id="10" creationId="{8E906FE9-7706-4F05-9345-25F566CB8B7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94922289" sldId="432"/>
            <ac:spMk id="11" creationId="{1DC5080C-EC1C-45C5-B057-B858576F5AE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294922289" sldId="432"/>
            <ac:spMk id="12" creationId="{33523340-43DB-4276-88FE-9E8D90BA1FFB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294922289" sldId="432"/>
            <ac:picMk id="14" creationId="{4BE7A0D2-6A84-8854-7BD5-01E0D5E55366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294922289" sldId="432"/>
            <ac:picMk id="15" creationId="{EE0D219B-D38E-83BA-7BD0-AA0F05C0591C}"/>
          </ac:picMkLst>
        </pc:picChg>
      </pc:sldChg>
      <pc:sldChg chg="modSp">
        <pc:chgData name="Luis Felipe Giraldo Trujillo" userId="9e5f2ca0-ce69-4b78-85ca-b1c2743d385d" providerId="ADAL" clId="{5ADD3DFF-012B-4277-B97C-062F566DF624}" dt="2023-02-23T02:47:03.744" v="276" actId="14100"/>
        <pc:sldMkLst>
          <pc:docMk/>
          <pc:sldMk cId="1468251094" sldId="433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68251094" sldId="433"/>
            <ac:spMk id="4" creationId="{C4A59991-1E3D-0FD1-8A82-DB574D3D476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468251094" sldId="433"/>
            <ac:spMk id="8" creationId="{412B6CB8-B313-499B-A999-6C163A56BDE3}"/>
          </ac:spMkLst>
        </pc:spChg>
        <pc:picChg chg="mod">
          <ac:chgData name="Luis Felipe Giraldo Trujillo" userId="9e5f2ca0-ce69-4b78-85ca-b1c2743d385d" providerId="ADAL" clId="{5ADD3DFF-012B-4277-B97C-062F566DF624}" dt="2023-02-23T02:47:03.744" v="276" actId="14100"/>
          <ac:picMkLst>
            <pc:docMk/>
            <pc:sldMk cId="1468251094" sldId="433"/>
            <ac:picMk id="5" creationId="{D7CB2F94-219D-7172-9385-30C9CEA82B8B}"/>
          </ac:picMkLst>
        </pc:picChg>
      </pc:sldChg>
      <pc:sldChg chg="del">
        <pc:chgData name="Luis Felipe Giraldo Trujillo" userId="9e5f2ca0-ce69-4b78-85ca-b1c2743d385d" providerId="ADAL" clId="{5ADD3DFF-012B-4277-B97C-062F566DF624}" dt="2023-02-22T22:33:17.130" v="128" actId="47"/>
        <pc:sldMkLst>
          <pc:docMk/>
          <pc:sldMk cId="1918992334" sldId="434"/>
        </pc:sldMkLst>
      </pc:sldChg>
      <pc:sldChg chg="del">
        <pc:chgData name="Luis Felipe Giraldo Trujillo" userId="9e5f2ca0-ce69-4b78-85ca-b1c2743d385d" providerId="ADAL" clId="{5ADD3DFF-012B-4277-B97C-062F566DF624}" dt="2023-02-22T22:33:17.130" v="128" actId="47"/>
        <pc:sldMkLst>
          <pc:docMk/>
          <pc:sldMk cId="3325213397" sldId="435"/>
        </pc:sldMkLst>
      </pc:sldChg>
      <pc:sldChg chg="del">
        <pc:chgData name="Luis Felipe Giraldo Trujillo" userId="9e5f2ca0-ce69-4b78-85ca-b1c2743d385d" providerId="ADAL" clId="{5ADD3DFF-012B-4277-B97C-062F566DF624}" dt="2023-02-22T22:33:17.130" v="128" actId="47"/>
        <pc:sldMkLst>
          <pc:docMk/>
          <pc:sldMk cId="3841680487" sldId="436"/>
        </pc:sldMkLst>
      </pc:sldChg>
      <pc:sldChg chg="del">
        <pc:chgData name="Luis Felipe Giraldo Trujillo" userId="9e5f2ca0-ce69-4b78-85ca-b1c2743d385d" providerId="ADAL" clId="{5ADD3DFF-012B-4277-B97C-062F566DF624}" dt="2023-02-22T22:33:17.130" v="128" actId="47"/>
        <pc:sldMkLst>
          <pc:docMk/>
          <pc:sldMk cId="1065996942" sldId="437"/>
        </pc:sldMkLst>
      </pc:sldChg>
      <pc:sldChg chg="del">
        <pc:chgData name="Luis Felipe Giraldo Trujillo" userId="9e5f2ca0-ce69-4b78-85ca-b1c2743d385d" providerId="ADAL" clId="{5ADD3DFF-012B-4277-B97C-062F566DF624}" dt="2023-02-22T22:33:17.130" v="128" actId="47"/>
        <pc:sldMkLst>
          <pc:docMk/>
          <pc:sldMk cId="1848579063" sldId="438"/>
        </pc:sldMkLst>
      </pc:sldChg>
      <pc:sldChg chg="del">
        <pc:chgData name="Luis Felipe Giraldo Trujillo" userId="9e5f2ca0-ce69-4b78-85ca-b1c2743d385d" providerId="ADAL" clId="{5ADD3DFF-012B-4277-B97C-062F566DF624}" dt="2023-02-22T22:33:17.130" v="128" actId="47"/>
        <pc:sldMkLst>
          <pc:docMk/>
          <pc:sldMk cId="2779768995" sldId="439"/>
        </pc:sldMkLst>
      </pc:sldChg>
      <pc:sldChg chg="modSp">
        <pc:chgData name="Luis Felipe Giraldo Trujillo" userId="9e5f2ca0-ce69-4b78-85ca-b1c2743d385d" providerId="ADAL" clId="{5ADD3DFF-012B-4277-B97C-062F566DF624}" dt="2023-02-23T02:41:48.818" v="151"/>
        <pc:sldMkLst>
          <pc:docMk/>
          <pc:sldMk cId="1331404032" sldId="440"/>
        </pc:sld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31404032" sldId="440"/>
            <ac:spMk id="3" creationId="{AD566BF4-D0EE-475A-AA1D-EE44EAD5A19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31404032" sldId="440"/>
            <ac:spMk id="5" creationId="{001C99B1-B4FC-4227-9D3F-95AD8EF6B81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31404032" sldId="440"/>
            <ac:spMk id="6" creationId="{BD9A354F-36D8-4DA0-8EF8-5340329EEBF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31404032" sldId="440"/>
            <ac:spMk id="7" creationId="{9BDE1BAF-4859-4E55-99B4-1330451FF77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31404032" sldId="440"/>
            <ac:spMk id="8" creationId="{F85A30C2-CC42-43A6-8F21-787655773EC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31404032" sldId="440"/>
            <ac:spMk id="9" creationId="{F8E693AA-B606-4B9D-89EC-258370E0AE7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31404032" sldId="440"/>
            <ac:spMk id="10" creationId="{43AE1973-28D5-4F6B-A867-D648F3F7D53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31404032" sldId="440"/>
            <ac:spMk id="11" creationId="{06BE6241-31D7-4A69-A861-2774EA8991A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331404032" sldId="440"/>
            <ac:spMk id="24" creationId="{1A628F59-8322-404A-842F-6DAA5F3B1841}"/>
          </ac:spMkLst>
        </pc:sp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331404032" sldId="440"/>
            <ac:picMk id="12" creationId="{971B2F75-A235-4931-9CEE-F87924C8D0DB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331404032" sldId="440"/>
            <ac:picMk id="16" creationId="{B685BCA3-C347-43FF-9268-EDDE6F6A197D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331404032" sldId="440"/>
            <ac:picMk id="20" creationId="{33AB11F8-2E0F-4326-A52D-0F30C9FE4D3B}"/>
          </ac:picMkLst>
        </pc:pic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331404032" sldId="440"/>
            <ac:picMk id="22" creationId="{53E3F229-5632-4BF7-9A64-CD1652141280}"/>
          </ac:picMkLst>
        </pc:picChg>
      </pc:sldChg>
      <pc:sldChg chg="addSp delSp modSp new mod">
        <pc:chgData name="Luis Felipe Giraldo Trujillo" userId="9e5f2ca0-ce69-4b78-85ca-b1c2743d385d" providerId="ADAL" clId="{5ADD3DFF-012B-4277-B97C-062F566DF624}" dt="2023-02-23T02:43:50.960" v="203" actId="403"/>
        <pc:sldMkLst>
          <pc:docMk/>
          <pc:sldMk cId="1767559807" sldId="441"/>
        </pc:sldMkLst>
        <pc:spChg chg="mod">
          <ac:chgData name="Luis Felipe Giraldo Trujillo" userId="9e5f2ca0-ce69-4b78-85ca-b1c2743d385d" providerId="ADAL" clId="{5ADD3DFF-012B-4277-B97C-062F566DF624}" dt="2023-02-22T22:29:14.651" v="1"/>
          <ac:spMkLst>
            <pc:docMk/>
            <pc:sldMk cId="1767559807" sldId="441"/>
            <ac:spMk id="2" creationId="{EC899A14-534E-2C22-CA86-9F24C08C9095}"/>
          </ac:spMkLst>
        </pc:spChg>
        <pc:spChg chg="del">
          <ac:chgData name="Luis Felipe Giraldo Trujillo" userId="9e5f2ca0-ce69-4b78-85ca-b1c2743d385d" providerId="ADAL" clId="{5ADD3DFF-012B-4277-B97C-062F566DF624}" dt="2023-02-22T22:29:17.119" v="2" actId="478"/>
          <ac:spMkLst>
            <pc:docMk/>
            <pc:sldMk cId="1767559807" sldId="441"/>
            <ac:spMk id="3" creationId="{C3F0BB0E-FA1B-81A9-48EF-2BCC70EA28B5}"/>
          </ac:spMkLst>
        </pc:spChg>
        <pc:spChg chg="add 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1767559807" sldId="441"/>
            <ac:spMk id="4" creationId="{A969B411-75AC-8014-405B-6A1123CFC078}"/>
          </ac:spMkLst>
        </pc:spChg>
        <pc:spChg chg="add del mod">
          <ac:chgData name="Luis Felipe Giraldo Trujillo" userId="9e5f2ca0-ce69-4b78-85ca-b1c2743d385d" providerId="ADAL" clId="{5ADD3DFF-012B-4277-B97C-062F566DF624}" dt="2023-02-22T22:30:55.265" v="79"/>
          <ac:spMkLst>
            <pc:docMk/>
            <pc:sldMk cId="1767559807" sldId="441"/>
            <ac:spMk id="5" creationId="{5E179EE5-8D30-0199-BB81-9CA7923C951C}"/>
          </ac:spMkLst>
        </pc:spChg>
        <pc:spChg chg="add mod">
          <ac:chgData name="Luis Felipe Giraldo Trujillo" userId="9e5f2ca0-ce69-4b78-85ca-b1c2743d385d" providerId="ADAL" clId="{5ADD3DFF-012B-4277-B97C-062F566DF624}" dt="2023-02-23T02:43:50.960" v="203" actId="403"/>
          <ac:spMkLst>
            <pc:docMk/>
            <pc:sldMk cId="1767559807" sldId="441"/>
            <ac:spMk id="6" creationId="{2540378A-534F-2708-0378-229DE4D2B207}"/>
          </ac:spMkLst>
        </pc:spChg>
        <pc:picChg chg="add 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1767559807" sldId="441"/>
            <ac:picMk id="1026" creationId="{579979E1-B3F4-6169-9A90-44757364F86C}"/>
          </ac:picMkLst>
        </pc:picChg>
      </pc:sldChg>
      <pc:sldChg chg="addSp delSp modSp new mod">
        <pc:chgData name="Luis Felipe Giraldo Trujillo" userId="9e5f2ca0-ce69-4b78-85ca-b1c2743d385d" providerId="ADAL" clId="{5ADD3DFF-012B-4277-B97C-062F566DF624}" dt="2023-02-23T02:43:57.642" v="208" actId="403"/>
        <pc:sldMkLst>
          <pc:docMk/>
          <pc:sldMk cId="1549380417" sldId="442"/>
        </pc:sldMkLst>
        <pc:spChg chg="mod">
          <ac:chgData name="Luis Felipe Giraldo Trujillo" userId="9e5f2ca0-ce69-4b78-85ca-b1c2743d385d" providerId="ADAL" clId="{5ADD3DFF-012B-4277-B97C-062F566DF624}" dt="2023-02-22T22:32:15.411" v="97"/>
          <ac:spMkLst>
            <pc:docMk/>
            <pc:sldMk cId="1549380417" sldId="442"/>
            <ac:spMk id="2" creationId="{0A1E6329-704B-A039-E457-A9488AD2BB9C}"/>
          </ac:spMkLst>
        </pc:spChg>
        <pc:spChg chg="del">
          <ac:chgData name="Luis Felipe Giraldo Trujillo" userId="9e5f2ca0-ce69-4b78-85ca-b1c2743d385d" providerId="ADAL" clId="{5ADD3DFF-012B-4277-B97C-062F566DF624}" dt="2023-02-22T22:31:53.059" v="87" actId="478"/>
          <ac:spMkLst>
            <pc:docMk/>
            <pc:sldMk cId="1549380417" sldId="442"/>
            <ac:spMk id="3" creationId="{DFA022F9-6A97-112D-6580-D62CE36A9899}"/>
          </ac:spMkLst>
        </pc:spChg>
        <pc:spChg chg="add mod">
          <ac:chgData name="Luis Felipe Giraldo Trujillo" userId="9e5f2ca0-ce69-4b78-85ca-b1c2743d385d" providerId="ADAL" clId="{5ADD3DFF-012B-4277-B97C-062F566DF624}" dt="2023-02-23T02:43:57.642" v="208" actId="403"/>
          <ac:spMkLst>
            <pc:docMk/>
            <pc:sldMk cId="1549380417" sldId="442"/>
            <ac:spMk id="5" creationId="{1BCCDEF0-F9C6-DB86-BDDD-61A2A90F9C4F}"/>
          </ac:spMkLst>
        </pc:spChg>
        <pc:picChg chg="add mod">
          <ac:chgData name="Luis Felipe Giraldo Trujillo" userId="9e5f2ca0-ce69-4b78-85ca-b1c2743d385d" providerId="ADAL" clId="{5ADD3DFF-012B-4277-B97C-062F566DF624}" dt="2023-02-23T02:43:54.736" v="205" actId="14100"/>
          <ac:picMkLst>
            <pc:docMk/>
            <pc:sldMk cId="1549380417" sldId="442"/>
            <ac:picMk id="2050" creationId="{8ACE3EB1-43A7-FB7F-959C-DF99DA055DF8}"/>
          </ac:picMkLst>
        </pc:picChg>
      </pc:sldChg>
      <pc:sldChg chg="addSp delSp modSp new mod">
        <pc:chgData name="Luis Felipe Giraldo Trujillo" userId="9e5f2ca0-ce69-4b78-85ca-b1c2743d385d" providerId="ADAL" clId="{5ADD3DFF-012B-4277-B97C-062F566DF624}" dt="2023-02-23T03:30:17.001" v="1543" actId="20577"/>
        <pc:sldMkLst>
          <pc:docMk/>
          <pc:sldMk cId="3898053359" sldId="443"/>
        </pc:sldMkLst>
        <pc:spChg chg="mod">
          <ac:chgData name="Luis Felipe Giraldo Trujillo" userId="9e5f2ca0-ce69-4b78-85ca-b1c2743d385d" providerId="ADAL" clId="{5ADD3DFF-012B-4277-B97C-062F566DF624}" dt="2023-02-23T02:39:03.348" v="147" actId="20577"/>
          <ac:spMkLst>
            <pc:docMk/>
            <pc:sldMk cId="3898053359" sldId="443"/>
            <ac:spMk id="2" creationId="{4AE3157A-68DB-55E0-5715-D6301325D187}"/>
          </ac:spMkLst>
        </pc:spChg>
        <pc:spChg chg="del">
          <ac:chgData name="Luis Felipe Giraldo Trujillo" userId="9e5f2ca0-ce69-4b78-85ca-b1c2743d385d" providerId="ADAL" clId="{5ADD3DFF-012B-4277-B97C-062F566DF624}" dt="2023-02-23T02:39:05.172" v="148" actId="478"/>
          <ac:spMkLst>
            <pc:docMk/>
            <pc:sldMk cId="3898053359" sldId="443"/>
            <ac:spMk id="3" creationId="{30ED9085-8932-7A0C-0EF2-040BE9C5E71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9" creationId="{4E9BB95A-D7FD-BF51-AB70-950DDFBD773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0" creationId="{225EF2F0-A553-9AE2-D258-B44494C3187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1" creationId="{BCE5831C-ACA1-3FED-80C3-C80ACB8D84E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2" creationId="{62D20573-9DC6-8660-056E-3BA62BF9B87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3" creationId="{9164163C-D0A0-2C7C-4F48-B38F0393DD0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4" creationId="{3BAFDC3D-C907-958E-18BA-F7D9E658492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5" creationId="{EB538E04-211F-ACD2-857E-CB9A121CC80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6" creationId="{3B94019F-A14A-A965-FC40-0AA3D9C89A3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7" creationId="{F4CC15F3-248F-E817-86DF-25367786E7D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8" creationId="{358B2062-B299-6EEF-2BC4-7DB479D7D31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9" creationId="{C341E5DB-BE50-5032-F74A-F3331A1A0279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20" creationId="{5BE10916-F83D-829B-5BFC-5347EA24333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21" creationId="{5D67351C-C4F6-5E9C-41B9-03D81425E9D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22" creationId="{13EFD6E6-13F8-74DB-829C-7152D3C244F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23" creationId="{DD55B623-99BE-3C44-E4BC-A3733D5F199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24" creationId="{7002A159-960F-DB6A-4AF5-86BF65AA0AA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25" creationId="{BDB70D8A-ADDD-8627-C082-A74B3367C7E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26" creationId="{399780D7-D4E0-53F6-495D-6F848FD18E2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27" creationId="{1E7868DF-FF7D-81B6-CD2C-1B48A58C963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28" creationId="{3128AF37-EE81-B104-2BA4-A77B71511CE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47" creationId="{E81AD8D8-A502-F72B-FC60-B968FAC5622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48" creationId="{E585AAB9-350E-E093-8759-353D2832DF6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50" creationId="{6A92887D-046D-AAAD-C234-484292CBD1B2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51" creationId="{02FCB950-241D-803B-000C-D32C1544955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52" creationId="{2844AA4E-32E7-9C33-FBA7-79FF95674F18}"/>
          </ac:spMkLst>
        </pc:spChg>
        <pc:spChg chg="mod">
          <ac:chgData name="Luis Felipe Giraldo Trujillo" userId="9e5f2ca0-ce69-4b78-85ca-b1c2743d385d" providerId="ADAL" clId="{5ADD3DFF-012B-4277-B97C-062F566DF624}" dt="2023-02-23T02:53:44.883" v="416" actId="1076"/>
          <ac:spMkLst>
            <pc:docMk/>
            <pc:sldMk cId="3898053359" sldId="443"/>
            <ac:spMk id="56" creationId="{DEFACD28-42D1-19C0-50DD-340F198D526B}"/>
          </ac:spMkLst>
        </pc:spChg>
        <pc:spChg chg="del mod">
          <ac:chgData name="Luis Felipe Giraldo Trujillo" userId="9e5f2ca0-ce69-4b78-85ca-b1c2743d385d" providerId="ADAL" clId="{5ADD3DFF-012B-4277-B97C-062F566DF624}" dt="2023-02-23T02:53:39.213" v="414" actId="478"/>
          <ac:spMkLst>
            <pc:docMk/>
            <pc:sldMk cId="3898053359" sldId="443"/>
            <ac:spMk id="57" creationId="{48CEB4BF-A551-6AC3-4BAE-0DE7B0EA6B64}"/>
          </ac:spMkLst>
        </pc:spChg>
        <pc:spChg chg="mod">
          <ac:chgData name="Luis Felipe Giraldo Trujillo" userId="9e5f2ca0-ce69-4b78-85ca-b1c2743d385d" providerId="ADAL" clId="{5ADD3DFF-012B-4277-B97C-062F566DF624}" dt="2023-02-23T02:53:42.618" v="415" actId="1076"/>
          <ac:spMkLst>
            <pc:docMk/>
            <pc:sldMk cId="3898053359" sldId="443"/>
            <ac:spMk id="58" creationId="{19CF31E1-D0F3-3D00-A6B6-FFD497F3E4E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59" creationId="{D02C0DA2-6BE1-DBD7-F0E1-1B1936FB31E8}"/>
          </ac:spMkLst>
        </pc:spChg>
        <pc:spChg chg="del mod">
          <ac:chgData name="Luis Felipe Giraldo Trujillo" userId="9e5f2ca0-ce69-4b78-85ca-b1c2743d385d" providerId="ADAL" clId="{5ADD3DFF-012B-4277-B97C-062F566DF624}" dt="2023-02-23T02:53:50.585" v="417" actId="478"/>
          <ac:spMkLst>
            <pc:docMk/>
            <pc:sldMk cId="3898053359" sldId="443"/>
            <ac:spMk id="60" creationId="{840365CB-1DD7-0A5A-430F-A019523BA8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62" creationId="{0207393E-0639-BBC3-A69F-6CCD9E3DCDB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63" creationId="{AFACB2B3-DF3B-F1BB-778E-87F3D1A6974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65" creationId="{5971D082-9A1C-1ACF-52EC-1A2DCC65E36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66" creationId="{21DF56AC-77AA-AB1C-BCB1-19AA2B8D9EF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67" creationId="{A3D2FD49-937C-D762-B53D-583329E2F94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70" creationId="{58647EA7-28C6-F544-89FB-716F2B52967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71" creationId="{AAC51E75-BF34-470A-799D-83508ED7D8C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72" creationId="{1A7AA455-CD37-5FC9-7960-A888EA74362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73" creationId="{FD6267D6-AB2D-7893-7D3F-A04110074BF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74" creationId="{9A461BE7-8B3B-C275-0D86-1CB5DACF299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76" creationId="{56ECAB0B-44FF-7282-29C4-F32117AE436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77" creationId="{983D3B13-093C-C6BC-ED73-AAEA7DC2CFA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79" creationId="{2E395023-866F-99A0-51EC-8D8787B56C0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80" creationId="{A34B371D-C8D4-CB9B-AC3B-139E361F5E5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81" creationId="{31730AF9-DDEF-0285-68E1-09E85992531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83" creationId="{8ABC6D35-17A7-C2CE-A2E0-3EB4A65FBF9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84" creationId="{54068F03-6F54-DA92-9F3C-04BB057D4FB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86" creationId="{A4A69EA6-4553-C7D2-2C4C-634E9592CCFC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87" creationId="{B9852D8E-A35F-4FA0-6F74-EAE1FD3D434E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88" creationId="{D28F721E-C7B0-4FEB-BF23-8D20EE67405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90" creationId="{3545F116-D23C-67C4-F99E-4D20558878E8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91" creationId="{8326ACEE-7E97-1F56-F720-B907D099F64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93" creationId="{7A120849-1BDC-B70B-EC50-A4A69B293770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94" creationId="{B76C8E5C-3045-85F9-8561-9C40C6AE227B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95" creationId="{C82DB7E1-5ED6-E304-1E05-A21F856FC877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97" creationId="{E51B0D11-A908-7ECE-3612-C511EE248224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99" creationId="{40165EDA-99F5-61DE-92DE-09AE6C947AC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00" creationId="{952DD5B0-7797-7BF1-40C4-467355DE970F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01" creationId="{B1275C3E-3151-9400-C632-4184EEAAB15D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03" creationId="{47513D65-35A3-2F99-1733-6B06FF775B0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06" creationId="{5C410989-6F75-A35E-E4CF-7AF4CE704CE3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08" creationId="{9D1E6828-1187-6186-BCD8-43BA23C1BB4A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09" creationId="{BEFDCF52-FF09-1D2D-CE90-0EC597FC3671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k cId="3898053359" sldId="443"/>
            <ac:spMk id="110" creationId="{24EF9566-FBF1-209C-C447-35F1DC917B37}"/>
          </ac:spMkLst>
        </pc:spChg>
        <pc:spChg chg="add del mod">
          <ac:chgData name="Luis Felipe Giraldo Trujillo" userId="9e5f2ca0-ce69-4b78-85ca-b1c2743d385d" providerId="ADAL" clId="{5ADD3DFF-012B-4277-B97C-062F566DF624}" dt="2023-02-23T03:13:08.900" v="1013" actId="1076"/>
          <ac:spMkLst>
            <pc:docMk/>
            <pc:sldMk cId="3898053359" sldId="443"/>
            <ac:spMk id="112" creationId="{52DC674F-47B3-E413-7725-0C6F65B03E8D}"/>
          </ac:spMkLst>
        </pc:spChg>
        <pc:spChg chg="add mod">
          <ac:chgData name="Luis Felipe Giraldo Trujillo" userId="9e5f2ca0-ce69-4b78-85ca-b1c2743d385d" providerId="ADAL" clId="{5ADD3DFF-012B-4277-B97C-062F566DF624}" dt="2023-02-23T03:13:12.727" v="1014" actId="1076"/>
          <ac:spMkLst>
            <pc:docMk/>
            <pc:sldMk cId="3898053359" sldId="443"/>
            <ac:spMk id="113" creationId="{B297F29E-A8BB-476E-FCB5-0B7133F9839A}"/>
          </ac:spMkLst>
        </pc:spChg>
        <pc:spChg chg="add mod">
          <ac:chgData name="Luis Felipe Giraldo Trujillo" userId="9e5f2ca0-ce69-4b78-85ca-b1c2743d385d" providerId="ADAL" clId="{5ADD3DFF-012B-4277-B97C-062F566DF624}" dt="2023-02-23T03:13:15.195" v="1015" actId="1076"/>
          <ac:spMkLst>
            <pc:docMk/>
            <pc:sldMk cId="3898053359" sldId="443"/>
            <ac:spMk id="114" creationId="{49D5D0BC-1D9F-E55D-C72E-EFC993013B71}"/>
          </ac:spMkLst>
        </pc:spChg>
        <pc:spChg chg="add mod">
          <ac:chgData name="Luis Felipe Giraldo Trujillo" userId="9e5f2ca0-ce69-4b78-85ca-b1c2743d385d" providerId="ADAL" clId="{5ADD3DFF-012B-4277-B97C-062F566DF624}" dt="2023-02-23T03:13:18.866" v="1016" actId="1076"/>
          <ac:spMkLst>
            <pc:docMk/>
            <pc:sldMk cId="3898053359" sldId="443"/>
            <ac:spMk id="115" creationId="{D4711433-9D75-0CAC-66AD-0743807F87EE}"/>
          </ac:spMkLst>
        </pc:spChg>
        <pc:spChg chg="add mod">
          <ac:chgData name="Luis Felipe Giraldo Trujillo" userId="9e5f2ca0-ce69-4b78-85ca-b1c2743d385d" providerId="ADAL" clId="{5ADD3DFF-012B-4277-B97C-062F566DF624}" dt="2023-02-23T03:13:23.303" v="1017" actId="1076"/>
          <ac:spMkLst>
            <pc:docMk/>
            <pc:sldMk cId="3898053359" sldId="443"/>
            <ac:spMk id="116" creationId="{6BF7D7B0-BABE-A820-A7AB-B9473EED2BA0}"/>
          </ac:spMkLst>
        </pc:spChg>
        <pc:spChg chg="add mod">
          <ac:chgData name="Luis Felipe Giraldo Trujillo" userId="9e5f2ca0-ce69-4b78-85ca-b1c2743d385d" providerId="ADAL" clId="{5ADD3DFF-012B-4277-B97C-062F566DF624}" dt="2023-02-23T03:28:19.264" v="1373" actId="20577"/>
          <ac:spMkLst>
            <pc:docMk/>
            <pc:sldMk cId="3898053359" sldId="443"/>
            <ac:spMk id="117" creationId="{68F81056-159C-9356-BA45-4F0208F04279}"/>
          </ac:spMkLst>
        </pc:spChg>
        <pc:spChg chg="add mod">
          <ac:chgData name="Luis Felipe Giraldo Trujillo" userId="9e5f2ca0-ce69-4b78-85ca-b1c2743d385d" providerId="ADAL" clId="{5ADD3DFF-012B-4277-B97C-062F566DF624}" dt="2023-02-23T03:26:59.435" v="1347" actId="1076"/>
          <ac:spMkLst>
            <pc:docMk/>
            <pc:sldMk cId="3898053359" sldId="443"/>
            <ac:spMk id="118" creationId="{1F9DDDC2-1D24-1C3F-2CB5-2AB697192647}"/>
          </ac:spMkLst>
        </pc:spChg>
        <pc:spChg chg="add del mod">
          <ac:chgData name="Luis Felipe Giraldo Trujillo" userId="9e5f2ca0-ce69-4b78-85ca-b1c2743d385d" providerId="ADAL" clId="{5ADD3DFF-012B-4277-B97C-062F566DF624}" dt="2023-02-23T03:26:44.832" v="1346" actId="767"/>
          <ac:spMkLst>
            <pc:docMk/>
            <pc:sldMk cId="3898053359" sldId="443"/>
            <ac:spMk id="119" creationId="{5DA24D87-63B6-C9C8-46F1-889556A3D64C}"/>
          </ac:spMkLst>
        </pc:spChg>
        <pc:spChg chg="add mod">
          <ac:chgData name="Luis Felipe Giraldo Trujillo" userId="9e5f2ca0-ce69-4b78-85ca-b1c2743d385d" providerId="ADAL" clId="{5ADD3DFF-012B-4277-B97C-062F566DF624}" dt="2023-02-23T03:28:27.871" v="1388" actId="20577"/>
          <ac:spMkLst>
            <pc:docMk/>
            <pc:sldMk cId="3898053359" sldId="443"/>
            <ac:spMk id="120" creationId="{E6152B8D-C9BF-67F9-3311-659AB79D5137}"/>
          </ac:spMkLst>
        </pc:spChg>
        <pc:grpChg chg="add del mod">
          <ac:chgData name="Luis Felipe Giraldo Trujillo" userId="9e5f2ca0-ce69-4b78-85ca-b1c2743d385d" providerId="ADAL" clId="{5ADD3DFF-012B-4277-B97C-062F566DF624}" dt="2023-02-23T02:54:11.991" v="418" actId="478"/>
          <ac:grpSpMkLst>
            <pc:docMk/>
            <pc:sldMk cId="3898053359" sldId="443"/>
            <ac:grpSpMk id="6" creationId="{1DAF57A1-8DF2-376E-A205-C142343B7267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7" creationId="{087F92A6-D885-58CF-FC10-7FD0A6CB331E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8" creationId="{38981DF1-7CAB-ECBB-58DF-2E93EC68970D}"/>
          </ac:grpSpMkLst>
        </pc:grpChg>
        <pc:grpChg chg="add del mod">
          <ac:chgData name="Luis Felipe Giraldo Trujillo" userId="9e5f2ca0-ce69-4b78-85ca-b1c2743d385d" providerId="ADAL" clId="{5ADD3DFF-012B-4277-B97C-062F566DF624}" dt="2023-02-23T02:54:11.991" v="418" actId="478"/>
          <ac:grpSpMkLst>
            <pc:docMk/>
            <pc:sldMk cId="3898053359" sldId="443"/>
            <ac:grpSpMk id="46" creationId="{0E233799-B4C0-D028-E69E-FB052D2CAA83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49" creationId="{12D1E2E7-24EF-7090-4600-0185FE2AA859}"/>
          </ac:grpSpMkLst>
        </pc:grpChg>
        <pc:grpChg chg="add del mod">
          <ac:chgData name="Luis Felipe Giraldo Trujillo" userId="9e5f2ca0-ce69-4b78-85ca-b1c2743d385d" providerId="ADAL" clId="{5ADD3DFF-012B-4277-B97C-062F566DF624}" dt="2023-02-23T02:54:11.991" v="418" actId="478"/>
          <ac:grpSpMkLst>
            <pc:docMk/>
            <pc:sldMk cId="3898053359" sldId="443"/>
            <ac:grpSpMk id="53" creationId="{DE23B23C-2FAA-39FF-34FF-858A2DB58D87}"/>
          </ac:grpSpMkLst>
        </pc:grpChg>
        <pc:grpChg chg="del mod">
          <ac:chgData name="Luis Felipe Giraldo Trujillo" userId="9e5f2ca0-ce69-4b78-85ca-b1c2743d385d" providerId="ADAL" clId="{5ADD3DFF-012B-4277-B97C-062F566DF624}" dt="2023-02-23T02:53:50.585" v="417" actId="478"/>
          <ac:grpSpMkLst>
            <pc:docMk/>
            <pc:sldMk cId="3898053359" sldId="443"/>
            <ac:grpSpMk id="54" creationId="{69E17FBC-B53C-11C6-402D-12573AB7724D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55" creationId="{D0E1A772-913B-648C-635E-083836822FF7}"/>
          </ac:grpSpMkLst>
        </pc:grpChg>
        <pc:grpChg chg="add del mod">
          <ac:chgData name="Luis Felipe Giraldo Trujillo" userId="9e5f2ca0-ce69-4b78-85ca-b1c2743d385d" providerId="ADAL" clId="{5ADD3DFF-012B-4277-B97C-062F566DF624}" dt="2023-02-23T02:54:11.991" v="418" actId="478"/>
          <ac:grpSpMkLst>
            <pc:docMk/>
            <pc:sldMk cId="3898053359" sldId="443"/>
            <ac:grpSpMk id="61" creationId="{3EA52D66-15E7-DED5-3DFE-0F1D33CFF495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64" creationId="{A9BED97B-D62F-445C-64BE-2593467C48CC}"/>
          </ac:grpSpMkLst>
        </pc:grpChg>
        <pc:grpChg chg="add del mod">
          <ac:chgData name="Luis Felipe Giraldo Trujillo" userId="9e5f2ca0-ce69-4b78-85ca-b1c2743d385d" providerId="ADAL" clId="{5ADD3DFF-012B-4277-B97C-062F566DF624}" dt="2023-02-23T02:54:11.991" v="418" actId="478"/>
          <ac:grpSpMkLst>
            <pc:docMk/>
            <pc:sldMk cId="3898053359" sldId="443"/>
            <ac:grpSpMk id="68" creationId="{5B283BAB-1CFB-96E5-9CA1-0E2169914F76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69" creationId="{1B0AE8E8-25AD-D08C-D7AD-1AEB7E984255}"/>
          </ac:grpSpMkLst>
        </pc:grpChg>
        <pc:grpChg chg="add del mod">
          <ac:chgData name="Luis Felipe Giraldo Trujillo" userId="9e5f2ca0-ce69-4b78-85ca-b1c2743d385d" providerId="ADAL" clId="{5ADD3DFF-012B-4277-B97C-062F566DF624}" dt="2023-02-23T02:54:11.991" v="418" actId="478"/>
          <ac:grpSpMkLst>
            <pc:docMk/>
            <pc:sldMk cId="3898053359" sldId="443"/>
            <ac:grpSpMk id="75" creationId="{73AF75EA-EC17-E2A7-3D7F-66E375765CDC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78" creationId="{44699E3D-A01D-45BE-1ECB-5B4976608431}"/>
          </ac:grpSpMkLst>
        </pc:grpChg>
        <pc:grpChg chg="add del mod">
          <ac:chgData name="Luis Felipe Giraldo Trujillo" userId="9e5f2ca0-ce69-4b78-85ca-b1c2743d385d" providerId="ADAL" clId="{5ADD3DFF-012B-4277-B97C-062F566DF624}" dt="2023-02-23T02:54:11.991" v="418" actId="478"/>
          <ac:grpSpMkLst>
            <pc:docMk/>
            <pc:sldMk cId="3898053359" sldId="443"/>
            <ac:grpSpMk id="82" creationId="{DB8BF46D-B3B0-9D94-CD09-714865250300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85" creationId="{B880D260-4577-C44A-DA56-233603B23F66}"/>
          </ac:grpSpMkLst>
        </pc:grpChg>
        <pc:grpChg chg="add del mod">
          <ac:chgData name="Luis Felipe Giraldo Trujillo" userId="9e5f2ca0-ce69-4b78-85ca-b1c2743d385d" providerId="ADAL" clId="{5ADD3DFF-012B-4277-B97C-062F566DF624}" dt="2023-02-23T02:54:11.991" v="418" actId="478"/>
          <ac:grpSpMkLst>
            <pc:docMk/>
            <pc:sldMk cId="3898053359" sldId="443"/>
            <ac:grpSpMk id="89" creationId="{4B3B4917-567E-73A5-FA71-FDC200D39C76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92" creationId="{15579064-1186-20D6-6436-9879856468C5}"/>
          </ac:grpSpMkLst>
        </pc:grpChg>
        <pc:grpChg chg="add del mod">
          <ac:chgData name="Luis Felipe Giraldo Trujillo" userId="9e5f2ca0-ce69-4b78-85ca-b1c2743d385d" providerId="ADAL" clId="{5ADD3DFF-012B-4277-B97C-062F566DF624}" dt="2023-02-23T02:54:11.991" v="418" actId="478"/>
          <ac:grpSpMkLst>
            <pc:docMk/>
            <pc:sldMk cId="3898053359" sldId="443"/>
            <ac:grpSpMk id="96" creationId="{DF45946F-7E7C-9169-AFB5-32EA6A9B119E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98" creationId="{AE362EFA-5F35-012F-B5C2-9890945518C0}"/>
          </ac:grpSpMkLst>
        </pc:grpChg>
        <pc:grpChg chg="add del mod">
          <ac:chgData name="Luis Felipe Giraldo Trujillo" userId="9e5f2ca0-ce69-4b78-85ca-b1c2743d385d" providerId="ADAL" clId="{5ADD3DFF-012B-4277-B97C-062F566DF624}" dt="2023-02-23T02:54:11.991" v="418" actId="478"/>
          <ac:grpSpMkLst>
            <pc:docMk/>
            <pc:sldMk cId="3898053359" sldId="443"/>
            <ac:grpSpMk id="102" creationId="{88B1A187-F77B-4D2E-5499-7C98E3B0C188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104" creationId="{A1E6B562-0F9F-C9E5-8E48-00994DE1897A}"/>
          </ac:grpSpMkLst>
        </pc:grpChg>
        <pc:grpChg chg="mod">
          <ac:chgData name="Luis Felipe Giraldo Trujillo" userId="9e5f2ca0-ce69-4b78-85ca-b1c2743d385d" providerId="ADAL" clId="{5ADD3DFF-012B-4277-B97C-062F566DF624}" dt="2023-02-23T02:41:48.818" v="151"/>
          <ac:grpSpMkLst>
            <pc:docMk/>
            <pc:sldMk cId="3898053359" sldId="443"/>
            <ac:grpSpMk id="105" creationId="{485E35D4-3B60-A5DC-C371-1055A2F2039A}"/>
          </ac:grpSpMkLst>
        </pc:grpChg>
        <pc:graphicFrameChg chg="add mod">
          <ac:chgData name="Luis Felipe Giraldo Trujillo" userId="9e5f2ca0-ce69-4b78-85ca-b1c2743d385d" providerId="ADAL" clId="{5ADD3DFF-012B-4277-B97C-062F566DF624}" dt="2023-02-23T03:30:17.001" v="1543" actId="20577"/>
          <ac:graphicFrameMkLst>
            <pc:docMk/>
            <pc:sldMk cId="3898053359" sldId="443"/>
            <ac:graphicFrameMk id="111" creationId="{326BCE76-960D-F3E9-3FDA-A46CB77483C7}"/>
          </ac:graphicFrameMkLst>
        </pc:graphicFrameChg>
        <pc:picChg chg="mod">
          <ac:chgData name="Luis Felipe Giraldo Trujillo" userId="9e5f2ca0-ce69-4b78-85ca-b1c2743d385d" providerId="ADAL" clId="{5ADD3DFF-012B-4277-B97C-062F566DF624}" dt="2023-02-23T02:41:48.818" v="151"/>
          <ac:picMkLst>
            <pc:docMk/>
            <pc:sldMk cId="3898053359" sldId="443"/>
            <ac:picMk id="107" creationId="{3E8BC3D9-7D89-D288-BE37-8EEACB9C52DA}"/>
          </ac:picMkLst>
        </pc:pic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29" creationId="{B938483F-D6BD-24B0-B3C0-C30574F1F052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30" creationId="{3EC0D287-A553-3011-36C6-3E7CE32AF951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31" creationId="{3C1AADBB-397C-1F9F-481C-B34F8237E844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32" creationId="{389B0C0F-7F03-344E-86C8-126A74CC93F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33" creationId="{6A4FB613-4EE4-01E9-FB5A-29E627C86E2E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34" creationId="{617980D2-450A-3211-54C9-CB8CC0DAC785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35" creationId="{B2970BD6-2370-D5F3-F868-FE5C6D553D33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36" creationId="{3FC21885-DBCE-5787-81B2-7A0FBDB14A00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37" creationId="{A636BBC9-333A-CB22-AE0F-9D03F612E5A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38" creationId="{2941C831-9602-80E6-63EE-1971A77DBA6E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39" creationId="{62BD0588-209C-E77B-4772-3DF4E0EF77DB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40" creationId="{1555B0EA-79E8-A9D8-2CEB-35DAF0F74A68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41" creationId="{04A31838-2BE9-B714-096A-925FD7BCAA4C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42" creationId="{802E7F0D-8849-2F5B-A8FF-C441941B8F9F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43" creationId="{71F59403-6929-43B9-B7B4-01D934403DD4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44" creationId="{032954A2-3941-FA66-1583-8DEAFA9C60E7}"/>
          </ac:cxnSpMkLst>
        </pc:cxnChg>
        <pc:cxnChg chg="mod">
          <ac:chgData name="Luis Felipe Giraldo Trujillo" userId="9e5f2ca0-ce69-4b78-85ca-b1c2743d385d" providerId="ADAL" clId="{5ADD3DFF-012B-4277-B97C-062F566DF624}" dt="2023-02-23T02:41:48.818" v="151"/>
          <ac:cxnSpMkLst>
            <pc:docMk/>
            <pc:sldMk cId="3898053359" sldId="443"/>
            <ac:cxnSpMk id="45" creationId="{051BA51B-117A-2943-195E-77E5DDF93D0D}"/>
          </ac:cxnSpMkLst>
        </pc:cxnChg>
      </pc:sldChg>
      <pc:sldChg chg="addSp delSp modSp new mod">
        <pc:chgData name="Luis Felipe Giraldo Trujillo" userId="9e5f2ca0-ce69-4b78-85ca-b1c2743d385d" providerId="ADAL" clId="{5ADD3DFF-012B-4277-B97C-062F566DF624}" dt="2023-02-23T03:38:19.416" v="2051" actId="6549"/>
        <pc:sldMkLst>
          <pc:docMk/>
          <pc:sldMk cId="2300030181" sldId="444"/>
        </pc:sldMkLst>
        <pc:spChg chg="mod">
          <ac:chgData name="Luis Felipe Giraldo Trujillo" userId="9e5f2ca0-ce69-4b78-85ca-b1c2743d385d" providerId="ADAL" clId="{5ADD3DFF-012B-4277-B97C-062F566DF624}" dt="2023-02-23T03:31:16.849" v="1568" actId="20577"/>
          <ac:spMkLst>
            <pc:docMk/>
            <pc:sldMk cId="2300030181" sldId="444"/>
            <ac:spMk id="2" creationId="{1D62C994-A851-701C-61F3-020667E8F74C}"/>
          </ac:spMkLst>
        </pc:spChg>
        <pc:spChg chg="del">
          <ac:chgData name="Luis Felipe Giraldo Trujillo" userId="9e5f2ca0-ce69-4b78-85ca-b1c2743d385d" providerId="ADAL" clId="{5ADD3DFF-012B-4277-B97C-062F566DF624}" dt="2023-02-23T03:31:19.645" v="1569" actId="478"/>
          <ac:spMkLst>
            <pc:docMk/>
            <pc:sldMk cId="2300030181" sldId="444"/>
            <ac:spMk id="3" creationId="{7A3B6EBE-2538-7F5E-45E3-6284C795EEDC}"/>
          </ac:spMkLst>
        </pc:spChg>
        <pc:spChg chg="add mod">
          <ac:chgData name="Luis Felipe Giraldo Trujillo" userId="9e5f2ca0-ce69-4b78-85ca-b1c2743d385d" providerId="ADAL" clId="{5ADD3DFF-012B-4277-B97C-062F566DF624}" dt="2023-02-23T03:38:19.416" v="2051" actId="6549"/>
          <ac:spMkLst>
            <pc:docMk/>
            <pc:sldMk cId="2300030181" sldId="444"/>
            <ac:spMk id="8" creationId="{3407D0DD-CE19-B15E-90FA-4039D6944921}"/>
          </ac:spMkLst>
        </pc:spChg>
        <pc:picChg chg="add mod">
          <ac:chgData name="Luis Felipe Giraldo Trujillo" userId="9e5f2ca0-ce69-4b78-85ca-b1c2743d385d" providerId="ADAL" clId="{5ADD3DFF-012B-4277-B97C-062F566DF624}" dt="2023-02-23T03:36:13.137" v="1919" actId="1076"/>
          <ac:picMkLst>
            <pc:docMk/>
            <pc:sldMk cId="2300030181" sldId="444"/>
            <ac:picMk id="5" creationId="{1A26F4A9-045F-097F-25AB-A9BDBBC7B030}"/>
          </ac:picMkLst>
        </pc:picChg>
        <pc:picChg chg="add del">
          <ac:chgData name="Luis Felipe Giraldo Trujillo" userId="9e5f2ca0-ce69-4b78-85ca-b1c2743d385d" providerId="ADAL" clId="{5ADD3DFF-012B-4277-B97C-062F566DF624}" dt="2023-02-23T03:31:53.884" v="1574" actId="22"/>
          <ac:picMkLst>
            <pc:docMk/>
            <pc:sldMk cId="2300030181" sldId="444"/>
            <ac:picMk id="7" creationId="{B3277BB3-A908-C3FF-FC21-59C1D2E9CC88}"/>
          </ac:picMkLst>
        </pc:picChg>
        <pc:picChg chg="add mod">
          <ac:chgData name="Luis Felipe Giraldo Trujillo" userId="9e5f2ca0-ce69-4b78-85ca-b1c2743d385d" providerId="ADAL" clId="{5ADD3DFF-012B-4277-B97C-062F566DF624}" dt="2023-02-23T03:36:11.919" v="1918" actId="1076"/>
          <ac:picMkLst>
            <pc:docMk/>
            <pc:sldMk cId="2300030181" sldId="444"/>
            <ac:picMk id="3074" creationId="{34570BF2-90EC-CAB4-70AE-99B4A7FAA656}"/>
          </ac:picMkLst>
        </pc:picChg>
      </pc:sldChg>
      <pc:sldChg chg="addSp delSp modSp new del mod">
        <pc:chgData name="Luis Felipe Giraldo Trujillo" userId="9e5f2ca0-ce69-4b78-85ca-b1c2743d385d" providerId="ADAL" clId="{5ADD3DFF-012B-4277-B97C-062F566DF624}" dt="2023-02-23T03:31:08.460" v="1545" actId="47"/>
        <pc:sldMkLst>
          <pc:docMk/>
          <pc:sldMk cId="2514198274" sldId="444"/>
        </pc:sldMkLst>
        <pc:spChg chg="mod">
          <ac:chgData name="Luis Felipe Giraldo Trujillo" userId="9e5f2ca0-ce69-4b78-85ca-b1c2743d385d" providerId="ADAL" clId="{5ADD3DFF-012B-4277-B97C-062F566DF624}" dt="2023-02-23T03:15:55.647" v="1036" actId="20577"/>
          <ac:spMkLst>
            <pc:docMk/>
            <pc:sldMk cId="2514198274" sldId="444"/>
            <ac:spMk id="2" creationId="{34462A97-F459-9AB1-BEB6-FE6E9FB05710}"/>
          </ac:spMkLst>
        </pc:spChg>
        <pc:spChg chg="del mod">
          <ac:chgData name="Luis Felipe Giraldo Trujillo" userId="9e5f2ca0-ce69-4b78-85ca-b1c2743d385d" providerId="ADAL" clId="{5ADD3DFF-012B-4277-B97C-062F566DF624}" dt="2023-02-23T03:16:00.428" v="1038" actId="478"/>
          <ac:spMkLst>
            <pc:docMk/>
            <pc:sldMk cId="2514198274" sldId="444"/>
            <ac:spMk id="3" creationId="{15888C9B-78A9-A4D0-C597-34E1E046A181}"/>
          </ac:spMkLst>
        </pc:spChg>
        <pc:graphicFrameChg chg="add mod modGraphic">
          <ac:chgData name="Luis Felipe Giraldo Trujillo" userId="9e5f2ca0-ce69-4b78-85ca-b1c2743d385d" providerId="ADAL" clId="{5ADD3DFF-012B-4277-B97C-062F566DF624}" dt="2023-02-23T03:30:51.021" v="1544"/>
          <ac:graphicFrameMkLst>
            <pc:docMk/>
            <pc:sldMk cId="2514198274" sldId="444"/>
            <ac:graphicFrameMk id="4" creationId="{8D696E1D-D79B-F153-915E-867F6E7E460A}"/>
          </ac:graphicFrameMkLst>
        </pc:graphicFrameChg>
      </pc:sldChg>
      <pc:sldChg chg="modSp add del mod">
        <pc:chgData name="Luis Felipe Giraldo Trujillo" userId="9e5f2ca0-ce69-4b78-85ca-b1c2743d385d" providerId="ADAL" clId="{5ADD3DFF-012B-4277-B97C-062F566DF624}" dt="2023-02-23T03:12:39.739" v="1010" actId="47"/>
        <pc:sldMkLst>
          <pc:docMk/>
          <pc:sldMk cId="2972580761" sldId="444"/>
        </pc:sldMkLst>
        <pc:spChg chg="mod">
          <ac:chgData name="Luis Felipe Giraldo Trujillo" userId="9e5f2ca0-ce69-4b78-85ca-b1c2743d385d" providerId="ADAL" clId="{5ADD3DFF-012B-4277-B97C-062F566DF624}" dt="2023-02-23T03:10:04.237" v="909" actId="20577"/>
          <ac:spMkLst>
            <pc:docMk/>
            <pc:sldMk cId="2972580761" sldId="444"/>
            <ac:spMk id="112" creationId="{52DC674F-47B3-E413-7725-0C6F65B03E8D}"/>
          </ac:spMkLst>
        </pc:spChg>
        <pc:graphicFrameChg chg="mod">
          <ac:chgData name="Luis Felipe Giraldo Trujillo" userId="9e5f2ca0-ce69-4b78-85ca-b1c2743d385d" providerId="ADAL" clId="{5ADD3DFF-012B-4277-B97C-062F566DF624}" dt="2023-02-23T03:10:39.896" v="996" actId="20577"/>
          <ac:graphicFrameMkLst>
            <pc:docMk/>
            <pc:sldMk cId="2972580761" sldId="444"/>
            <ac:graphicFrameMk id="111" creationId="{326BCE76-960D-F3E9-3FDA-A46CB77483C7}"/>
          </ac:graphicFrameMkLst>
        </pc:graphicFrameChg>
      </pc:sldChg>
      <pc:sldChg chg="addSp delSp modSp new mod">
        <pc:chgData name="Luis Felipe Giraldo Trujillo" userId="9e5f2ca0-ce69-4b78-85ca-b1c2743d385d" providerId="ADAL" clId="{5ADD3DFF-012B-4277-B97C-062F566DF624}" dt="2023-02-23T03:58:59.427" v="3191" actId="14100"/>
        <pc:sldMkLst>
          <pc:docMk/>
          <pc:sldMk cId="1612371868" sldId="445"/>
        </pc:sldMkLst>
        <pc:spChg chg="mod">
          <ac:chgData name="Luis Felipe Giraldo Trujillo" userId="9e5f2ca0-ce69-4b78-85ca-b1c2743d385d" providerId="ADAL" clId="{5ADD3DFF-012B-4277-B97C-062F566DF624}" dt="2023-02-23T03:52:20.574" v="2729"/>
          <ac:spMkLst>
            <pc:docMk/>
            <pc:sldMk cId="1612371868" sldId="445"/>
            <ac:spMk id="2" creationId="{BE5DE25A-7D95-B722-47E0-0C5BC77E3E8C}"/>
          </ac:spMkLst>
        </pc:spChg>
        <pc:spChg chg="del">
          <ac:chgData name="Luis Felipe Giraldo Trujillo" userId="9e5f2ca0-ce69-4b78-85ca-b1c2743d385d" providerId="ADAL" clId="{5ADD3DFF-012B-4277-B97C-062F566DF624}" dt="2023-02-23T03:51:49.269" v="2706" actId="478"/>
          <ac:spMkLst>
            <pc:docMk/>
            <pc:sldMk cId="1612371868" sldId="445"/>
            <ac:spMk id="3" creationId="{F228DD50-ACAB-4EF2-625F-892CE1DD36F8}"/>
          </ac:spMkLst>
        </pc:spChg>
        <pc:spChg chg="add mod">
          <ac:chgData name="Luis Felipe Giraldo Trujillo" userId="9e5f2ca0-ce69-4b78-85ca-b1c2743d385d" providerId="ADAL" clId="{5ADD3DFF-012B-4277-B97C-062F566DF624}" dt="2023-02-23T03:58:59.427" v="3191" actId="14100"/>
          <ac:spMkLst>
            <pc:docMk/>
            <pc:sldMk cId="1612371868" sldId="445"/>
            <ac:spMk id="4" creationId="{CF7879DE-E3DF-5E56-7CA1-8BBC3348D374}"/>
          </ac:spMkLst>
        </pc:spChg>
        <pc:picChg chg="add mod">
          <ac:chgData name="Luis Felipe Giraldo Trujillo" userId="9e5f2ca0-ce69-4b78-85ca-b1c2743d385d" providerId="ADAL" clId="{5ADD3DFF-012B-4277-B97C-062F566DF624}" dt="2023-02-23T03:58:33.412" v="3123" actId="1076"/>
          <ac:picMkLst>
            <pc:docMk/>
            <pc:sldMk cId="1612371868" sldId="445"/>
            <ac:picMk id="6146" creationId="{7A4E60FB-B0D0-9F9A-D434-E78380AB2C9E}"/>
          </ac:picMkLst>
        </pc:picChg>
        <pc:picChg chg="add del mod">
          <ac:chgData name="Luis Felipe Giraldo Trujillo" userId="9e5f2ca0-ce69-4b78-85ca-b1c2743d385d" providerId="ADAL" clId="{5ADD3DFF-012B-4277-B97C-062F566DF624}" dt="2023-02-23T03:57:15.964" v="2940" actId="478"/>
          <ac:picMkLst>
            <pc:docMk/>
            <pc:sldMk cId="1612371868" sldId="445"/>
            <ac:picMk id="6148" creationId="{6E6ED442-7DE8-C05E-AE05-86FBDE494CAF}"/>
          </ac:picMkLst>
        </pc:picChg>
        <pc:picChg chg="add mod">
          <ac:chgData name="Luis Felipe Giraldo Trujillo" userId="9e5f2ca0-ce69-4b78-85ca-b1c2743d385d" providerId="ADAL" clId="{5ADD3DFF-012B-4277-B97C-062F566DF624}" dt="2023-02-23T03:58:34.302" v="3124" actId="1076"/>
          <ac:picMkLst>
            <pc:docMk/>
            <pc:sldMk cId="1612371868" sldId="445"/>
            <ac:picMk id="6150" creationId="{D041E7D4-E609-23B2-5E10-21C6F21C9BE8}"/>
          </ac:picMkLst>
        </pc:picChg>
      </pc:sldChg>
      <pc:sldChg chg="add del">
        <pc:chgData name="Luis Felipe Giraldo Trujillo" userId="9e5f2ca0-ce69-4b78-85ca-b1c2743d385d" providerId="ADAL" clId="{5ADD3DFF-012B-4277-B97C-062F566DF624}" dt="2023-02-23T03:39:40.529" v="2052" actId="47"/>
        <pc:sldMkLst>
          <pc:docMk/>
          <pc:sldMk cId="1325591269" sldId="446"/>
        </pc:sldMkLst>
      </pc:sldChg>
      <pc:sldChg chg="addSp delSp modSp new mod">
        <pc:chgData name="Luis Felipe Giraldo Trujillo" userId="9e5f2ca0-ce69-4b78-85ca-b1c2743d385d" providerId="ADAL" clId="{5ADD3DFF-012B-4277-B97C-062F566DF624}" dt="2023-02-23T03:45:20.513" v="2388" actId="20577"/>
        <pc:sldMkLst>
          <pc:docMk/>
          <pc:sldMk cId="1570903224" sldId="446"/>
        </pc:sldMkLst>
        <pc:spChg chg="mod">
          <ac:chgData name="Luis Felipe Giraldo Trujillo" userId="9e5f2ca0-ce69-4b78-85ca-b1c2743d385d" providerId="ADAL" clId="{5ADD3DFF-012B-4277-B97C-062F566DF624}" dt="2023-02-23T03:42:52.861" v="2119" actId="20577"/>
          <ac:spMkLst>
            <pc:docMk/>
            <pc:sldMk cId="1570903224" sldId="446"/>
            <ac:spMk id="2" creationId="{7875A9A5-C607-5FD6-F952-32CE26C053BF}"/>
          </ac:spMkLst>
        </pc:spChg>
        <pc:spChg chg="del">
          <ac:chgData name="Luis Felipe Giraldo Trujillo" userId="9e5f2ca0-ce69-4b78-85ca-b1c2743d385d" providerId="ADAL" clId="{5ADD3DFF-012B-4277-B97C-062F566DF624}" dt="2023-02-23T03:42:55.470" v="2120" actId="478"/>
          <ac:spMkLst>
            <pc:docMk/>
            <pc:sldMk cId="1570903224" sldId="446"/>
            <ac:spMk id="3" creationId="{23EC06B2-53D8-5A3D-7684-BA9E8DAE6C75}"/>
          </ac:spMkLst>
        </pc:spChg>
        <pc:spChg chg="add mod">
          <ac:chgData name="Luis Felipe Giraldo Trujillo" userId="9e5f2ca0-ce69-4b78-85ca-b1c2743d385d" providerId="ADAL" clId="{5ADD3DFF-012B-4277-B97C-062F566DF624}" dt="2023-02-23T03:45:06.677" v="2345" actId="14100"/>
          <ac:spMkLst>
            <pc:docMk/>
            <pc:sldMk cId="1570903224" sldId="446"/>
            <ac:spMk id="4" creationId="{12C53182-798C-6A11-ABF1-C10E4362720D}"/>
          </ac:spMkLst>
        </pc:spChg>
        <pc:spChg chg="add del mod ord">
          <ac:chgData name="Luis Felipe Giraldo Trujillo" userId="9e5f2ca0-ce69-4b78-85ca-b1c2743d385d" providerId="ADAL" clId="{5ADD3DFF-012B-4277-B97C-062F566DF624}" dt="2023-02-23T03:44:32.331" v="2289" actId="478"/>
          <ac:spMkLst>
            <pc:docMk/>
            <pc:sldMk cId="1570903224" sldId="446"/>
            <ac:spMk id="5" creationId="{70E3A583-418B-795C-E198-B1B3E381D0B5}"/>
          </ac:spMkLst>
        </pc:spChg>
        <pc:spChg chg="add mod">
          <ac:chgData name="Luis Felipe Giraldo Trujillo" userId="9e5f2ca0-ce69-4b78-85ca-b1c2743d385d" providerId="ADAL" clId="{5ADD3DFF-012B-4277-B97C-062F566DF624}" dt="2023-02-23T03:45:20.513" v="2388" actId="20577"/>
          <ac:spMkLst>
            <pc:docMk/>
            <pc:sldMk cId="1570903224" sldId="446"/>
            <ac:spMk id="6" creationId="{5C7D8572-9B51-F762-3A86-164516AC5CF5}"/>
          </ac:spMkLst>
        </pc:spChg>
        <pc:picChg chg="add mod">
          <ac:chgData name="Luis Felipe Giraldo Trujillo" userId="9e5f2ca0-ce69-4b78-85ca-b1c2743d385d" providerId="ADAL" clId="{5ADD3DFF-012B-4277-B97C-062F566DF624}" dt="2023-02-23T03:44:37.651" v="2290" actId="1076"/>
          <ac:picMkLst>
            <pc:docMk/>
            <pc:sldMk cId="1570903224" sldId="446"/>
            <ac:picMk id="4098" creationId="{B97BA1CC-88E2-A6AF-6D06-0398A17B8DE1}"/>
          </ac:picMkLst>
        </pc:picChg>
        <pc:picChg chg="add mod">
          <ac:chgData name="Luis Felipe Giraldo Trujillo" userId="9e5f2ca0-ce69-4b78-85ca-b1c2743d385d" providerId="ADAL" clId="{5ADD3DFF-012B-4277-B97C-062F566DF624}" dt="2023-02-23T03:44:48.923" v="2298" actId="1076"/>
          <ac:picMkLst>
            <pc:docMk/>
            <pc:sldMk cId="1570903224" sldId="446"/>
            <ac:picMk id="4100" creationId="{6CBE55D9-5FD3-D866-2FC3-44EE55D2F8A9}"/>
          </ac:picMkLst>
        </pc:picChg>
      </pc:sldChg>
      <pc:sldMasterChg chg="modSp modSldLayout">
        <pc:chgData name="Luis Felipe Giraldo Trujillo" userId="9e5f2ca0-ce69-4b78-85ca-b1c2743d385d" providerId="ADAL" clId="{5ADD3DFF-012B-4277-B97C-062F566DF624}" dt="2023-02-23T02:41:48.818" v="151"/>
        <pc:sldMasterMkLst>
          <pc:docMk/>
          <pc:sldMasterMk cId="0" sldId="2147483648"/>
        </pc:sldMasterMkLst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asterMk cId="0" sldId="2147483648"/>
            <ac:spMk id="6" creationId="{8E248381-DEFD-498D-81E9-5917BFD6F8A5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asterMk cId="0" sldId="2147483648"/>
            <ac:spMk id="1026" creationId="{0A468BC1-6210-4664-9D69-62588EA4CE46}"/>
          </ac:spMkLst>
        </pc:spChg>
        <pc:spChg chg="mod">
          <ac:chgData name="Luis Felipe Giraldo Trujillo" userId="9e5f2ca0-ce69-4b78-85ca-b1c2743d385d" providerId="ADAL" clId="{5ADD3DFF-012B-4277-B97C-062F566DF624}" dt="2023-02-23T02:41:48.818" v="151"/>
          <ac:spMkLst>
            <pc:docMk/>
            <pc:sldMasterMk cId="0" sldId="2147483648"/>
            <ac:spMk id="1029" creationId="{88C0CDBF-A678-43CC-ADE7-3B5D26BBFA2F}"/>
          </ac:spMkLst>
        </pc:spChg>
        <pc:sldLayoutChg chg="modSp">
          <pc:chgData name="Luis Felipe Giraldo Trujillo" userId="9e5f2ca0-ce69-4b78-85ca-b1c2743d385d" providerId="ADAL" clId="{5ADD3DFF-012B-4277-B97C-062F566DF624}" dt="2023-02-23T02:41:48.818" v="151"/>
          <pc:sldLayoutMkLst>
            <pc:docMk/>
            <pc:sldMasterMk cId="0" sldId="2147483648"/>
            <pc:sldLayoutMk cId="2334777947" sldId="2147483750"/>
          </pc:sldLayoutMkLst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2334777947" sldId="2147483750"/>
              <ac:spMk id="2" creationId="{00000000-0000-0000-0000-000000000000}"/>
            </ac:spMkLst>
          </pc:spChg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2334777947" sldId="2147483750"/>
              <ac:spMk id="3" creationId="{00000000-0000-0000-0000-000000000000}"/>
            </ac:spMkLst>
          </pc:spChg>
        </pc:sldLayoutChg>
        <pc:sldLayoutChg chg="modSp">
          <pc:chgData name="Luis Felipe Giraldo Trujillo" userId="9e5f2ca0-ce69-4b78-85ca-b1c2743d385d" providerId="ADAL" clId="{5ADD3DFF-012B-4277-B97C-062F566DF624}" dt="2023-02-23T02:41:48.818" v="151"/>
          <pc:sldLayoutMkLst>
            <pc:docMk/>
            <pc:sldMasterMk cId="0" sldId="2147483648"/>
            <pc:sldLayoutMk cId="3192217618" sldId="2147483751"/>
          </pc:sldLayoutMkLst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3192217618" sldId="2147483751"/>
              <ac:spMk id="3" creationId="{00000000-0000-0000-0000-000000000000}"/>
            </ac:spMkLst>
          </pc:spChg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3192217618" sldId="2147483751"/>
              <ac:spMk id="4" creationId="{00000000-0000-0000-0000-000000000000}"/>
            </ac:spMkLst>
          </pc:spChg>
        </pc:sldLayoutChg>
        <pc:sldLayoutChg chg="modSp">
          <pc:chgData name="Luis Felipe Giraldo Trujillo" userId="9e5f2ca0-ce69-4b78-85ca-b1c2743d385d" providerId="ADAL" clId="{5ADD3DFF-012B-4277-B97C-062F566DF624}" dt="2023-02-23T02:41:48.818" v="151"/>
          <pc:sldLayoutMkLst>
            <pc:docMk/>
            <pc:sldMasterMk cId="0" sldId="2147483648"/>
            <pc:sldLayoutMk cId="752494846" sldId="2147483755"/>
          </pc:sldLayoutMkLst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752494846" sldId="2147483755"/>
              <ac:spMk id="2" creationId="{00000000-0000-0000-0000-000000000000}"/>
            </ac:spMkLst>
          </pc:spChg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752494846" sldId="2147483755"/>
              <ac:spMk id="3" creationId="{00000000-0000-0000-0000-000000000000}"/>
            </ac:spMkLst>
          </pc:spChg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752494846" sldId="2147483755"/>
              <ac:spMk id="4" creationId="{00000000-0000-0000-0000-000000000000}"/>
            </ac:spMkLst>
          </pc:spChg>
        </pc:sldLayoutChg>
        <pc:sldLayoutChg chg="modSp">
          <pc:chgData name="Luis Felipe Giraldo Trujillo" userId="9e5f2ca0-ce69-4b78-85ca-b1c2743d385d" providerId="ADAL" clId="{5ADD3DFF-012B-4277-B97C-062F566DF624}" dt="2023-02-23T02:41:48.818" v="151"/>
          <pc:sldLayoutMkLst>
            <pc:docMk/>
            <pc:sldMasterMk cId="0" sldId="2147483648"/>
            <pc:sldLayoutMk cId="2985257492" sldId="2147483756"/>
          </pc:sldLayoutMkLst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2985257492" sldId="2147483756"/>
              <ac:spMk id="2" creationId="{00000000-0000-0000-0000-000000000000}"/>
            </ac:spMkLst>
          </pc:spChg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2985257492" sldId="2147483756"/>
              <ac:spMk id="3" creationId="{00000000-0000-0000-0000-000000000000}"/>
            </ac:spMkLst>
          </pc:spChg>
        </pc:sldLayoutChg>
        <pc:sldLayoutChg chg="modSp">
          <pc:chgData name="Luis Felipe Giraldo Trujillo" userId="9e5f2ca0-ce69-4b78-85ca-b1c2743d385d" providerId="ADAL" clId="{5ADD3DFF-012B-4277-B97C-062F566DF624}" dt="2023-02-23T02:41:48.818" v="151"/>
          <pc:sldLayoutMkLst>
            <pc:docMk/>
            <pc:sldMasterMk cId="0" sldId="2147483648"/>
            <pc:sldLayoutMk cId="1824202142" sldId="2147483757"/>
          </pc:sldLayoutMkLst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1824202142" sldId="2147483757"/>
              <ac:spMk id="2" creationId="{00000000-0000-0000-0000-000000000000}"/>
            </ac:spMkLst>
          </pc:spChg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1824202142" sldId="2147483757"/>
              <ac:spMk id="3" creationId="{00000000-0000-0000-0000-000000000000}"/>
            </ac:spMkLst>
          </pc:spChg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1824202142" sldId="2147483757"/>
              <ac:spMk id="4" creationId="{141A7F69-0A52-4C24-A876-3713C6449D90}"/>
            </ac:spMkLst>
          </pc:spChg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1824202142" sldId="2147483757"/>
              <ac:spMk id="5" creationId="{B8F963BF-57E2-4BA6-B8B6-6C15AA79BBD9}"/>
            </ac:spMkLst>
          </pc:spChg>
        </pc:sldLayoutChg>
        <pc:sldLayoutChg chg="modSp">
          <pc:chgData name="Luis Felipe Giraldo Trujillo" userId="9e5f2ca0-ce69-4b78-85ca-b1c2743d385d" providerId="ADAL" clId="{5ADD3DFF-012B-4277-B97C-062F566DF624}" dt="2023-02-23T02:41:48.818" v="151"/>
          <pc:sldLayoutMkLst>
            <pc:docMk/>
            <pc:sldMasterMk cId="0" sldId="2147483648"/>
            <pc:sldLayoutMk cId="1200457113" sldId="2147483758"/>
          </pc:sldLayoutMkLst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1200457113" sldId="2147483758"/>
              <ac:spMk id="3" creationId="{00000000-0000-0000-0000-000000000000}"/>
            </ac:spMkLst>
          </pc:spChg>
          <pc:spChg chg="mod">
            <ac:chgData name="Luis Felipe Giraldo Trujillo" userId="9e5f2ca0-ce69-4b78-85ca-b1c2743d385d" providerId="ADAL" clId="{5ADD3DFF-012B-4277-B97C-062F566DF624}" dt="2023-02-23T02:41:48.818" v="151"/>
            <ac:spMkLst>
              <pc:docMk/>
              <pc:sldMasterMk cId="0" sldId="2147483648"/>
              <pc:sldLayoutMk cId="1200457113" sldId="2147483758"/>
              <ac:spMk id="4" creationId="{00000000-0000-0000-0000-000000000000}"/>
            </ac:spMkLst>
          </pc:spChg>
        </pc:sldLayoutChg>
      </pc:sldMasterChg>
    </pc:docChg>
  </pc:docChgLst>
  <pc:docChgLst>
    <pc:chgData name="Luis Felipe Giraldo Trujillo" userId="9e5f2ca0-ce69-4b78-85ca-b1c2743d385d" providerId="ADAL" clId="{0B28CBBE-5E5D-4437-95AB-215C32438563}"/>
    <pc:docChg chg="undo custSel addSld delSld modSld sldOrd">
      <pc:chgData name="Luis Felipe Giraldo Trujillo" userId="9e5f2ca0-ce69-4b78-85ca-b1c2743d385d" providerId="ADAL" clId="{0B28CBBE-5E5D-4437-95AB-215C32438563}" dt="2022-11-23T03:48:21.662" v="2844" actId="478"/>
      <pc:docMkLst>
        <pc:docMk/>
      </pc:docMkLst>
      <pc:sldChg chg="del">
        <pc:chgData name="Luis Felipe Giraldo Trujillo" userId="9e5f2ca0-ce69-4b78-85ca-b1c2743d385d" providerId="ADAL" clId="{0B28CBBE-5E5D-4437-95AB-215C32438563}" dt="2022-11-22T20:29:45.698" v="1" actId="47"/>
        <pc:sldMkLst>
          <pc:docMk/>
          <pc:sldMk cId="0" sldId="257"/>
        </pc:sldMkLst>
      </pc:sldChg>
      <pc:sldChg chg="modSp mod">
        <pc:chgData name="Luis Felipe Giraldo Trujillo" userId="9e5f2ca0-ce69-4b78-85ca-b1c2743d385d" providerId="ADAL" clId="{0B28CBBE-5E5D-4437-95AB-215C32438563}" dt="2022-11-23T03:29:11.319" v="2723" actId="20577"/>
        <pc:sldMkLst>
          <pc:docMk/>
          <pc:sldMk cId="0" sldId="258"/>
        </pc:sldMkLst>
        <pc:spChg chg="mod">
          <ac:chgData name="Luis Felipe Giraldo Trujillo" userId="9e5f2ca0-ce69-4b78-85ca-b1c2743d385d" providerId="ADAL" clId="{0B28CBBE-5E5D-4437-95AB-215C32438563}" dt="2022-11-22T20:29:33.933" v="0" actId="6549"/>
          <ac:spMkLst>
            <pc:docMk/>
            <pc:sldMk cId="0" sldId="258"/>
            <ac:spMk id="2" creationId="{753E6372-E057-409E-AEAE-422127485BCA}"/>
          </ac:spMkLst>
        </pc:spChg>
        <pc:spChg chg="mod">
          <ac:chgData name="Luis Felipe Giraldo Trujillo" userId="9e5f2ca0-ce69-4b78-85ca-b1c2743d385d" providerId="ADAL" clId="{0B28CBBE-5E5D-4437-95AB-215C32438563}" dt="2022-11-23T03:29:11.319" v="2723" actId="20577"/>
          <ac:spMkLst>
            <pc:docMk/>
            <pc:sldMk cId="0" sldId="258"/>
            <ac:spMk id="5123" creationId="{8DCFF9BB-D213-4C28-8170-0D0B8E7F685E}"/>
          </ac:spMkLst>
        </pc:spChg>
      </pc:sldChg>
      <pc:sldChg chg="addSp delSp modSp add mod modAnim">
        <pc:chgData name="Luis Felipe Giraldo Trujillo" userId="9e5f2ca0-ce69-4b78-85ca-b1c2743d385d" providerId="ADAL" clId="{0B28CBBE-5E5D-4437-95AB-215C32438563}" dt="2022-11-23T03:42:15.660" v="2821" actId="20577"/>
        <pc:sldMkLst>
          <pc:docMk/>
          <pc:sldMk cId="1691419101" sldId="260"/>
        </pc:sldMkLst>
        <pc:spChg chg="del">
          <ac:chgData name="Luis Felipe Giraldo Trujillo" userId="9e5f2ca0-ce69-4b78-85ca-b1c2743d385d" providerId="ADAL" clId="{0B28CBBE-5E5D-4437-95AB-215C32438563}" dt="2022-11-22T22:02:01.063" v="787" actId="478"/>
          <ac:spMkLst>
            <pc:docMk/>
            <pc:sldMk cId="1691419101" sldId="260"/>
            <ac:spMk id="2" creationId="{00000000-0000-0000-0000-000000000000}"/>
          </ac:spMkLst>
        </pc:spChg>
        <pc:spChg chg="add mod">
          <ac:chgData name="Luis Felipe Giraldo Trujillo" userId="9e5f2ca0-ce69-4b78-85ca-b1c2743d385d" providerId="ADAL" clId="{0B28CBBE-5E5D-4437-95AB-215C32438563}" dt="2022-11-22T22:02:01.063" v="787" actId="478"/>
          <ac:spMkLst>
            <pc:docMk/>
            <pc:sldMk cId="1691419101" sldId="260"/>
            <ac:spMk id="3" creationId="{97A46E03-0EDE-50A2-7C8E-22EADCB7DB09}"/>
          </ac:spMkLst>
        </pc:spChg>
        <pc:spChg chg="mod">
          <ac:chgData name="Luis Felipe Giraldo Trujillo" userId="9e5f2ca0-ce69-4b78-85ca-b1c2743d385d" providerId="ADAL" clId="{0B28CBBE-5E5D-4437-95AB-215C32438563}" dt="2022-11-23T03:42:15.660" v="2821" actId="20577"/>
          <ac:spMkLst>
            <pc:docMk/>
            <pc:sldMk cId="1691419101" sldId="260"/>
            <ac:spMk id="4" creationId="{B44B594B-6D06-5881-39D9-14A07E9474C3}"/>
          </ac:spMkLst>
        </pc:spChg>
      </pc:sldChg>
      <pc:sldChg chg="del">
        <pc:chgData name="Luis Felipe Giraldo Trujillo" userId="9e5f2ca0-ce69-4b78-85ca-b1c2743d385d" providerId="ADAL" clId="{0B28CBBE-5E5D-4437-95AB-215C32438563}" dt="2022-11-22T20:50:58.299" v="249" actId="2696"/>
        <pc:sldMkLst>
          <pc:docMk/>
          <pc:sldMk cId="2840263423" sldId="260"/>
        </pc:sldMkLst>
      </pc:sldChg>
      <pc:sldChg chg="addSp delSp modSp add mod">
        <pc:chgData name="Luis Felipe Giraldo Trujillo" userId="9e5f2ca0-ce69-4b78-85ca-b1c2743d385d" providerId="ADAL" clId="{0B28CBBE-5E5D-4437-95AB-215C32438563}" dt="2022-11-22T20:41:56.901" v="154" actId="1076"/>
        <pc:sldMkLst>
          <pc:docMk/>
          <pc:sldMk cId="1678793868" sldId="261"/>
        </pc:sldMkLst>
        <pc:spChg chg="mod">
          <ac:chgData name="Luis Felipe Giraldo Trujillo" userId="9e5f2ca0-ce69-4b78-85ca-b1c2743d385d" providerId="ADAL" clId="{0B28CBBE-5E5D-4437-95AB-215C32438563}" dt="2022-11-22T20:34:51.719" v="40" actId="20577"/>
          <ac:spMkLst>
            <pc:docMk/>
            <pc:sldMk cId="1678793868" sldId="261"/>
            <ac:spMk id="2" creationId="{631B19F5-9251-4C79-8F1B-A3B61C752EB4}"/>
          </ac:spMkLst>
        </pc:spChg>
        <pc:spChg chg="add del">
          <ac:chgData name="Luis Felipe Giraldo Trujillo" userId="9e5f2ca0-ce69-4b78-85ca-b1c2743d385d" providerId="ADAL" clId="{0B28CBBE-5E5D-4437-95AB-215C32438563}" dt="2022-11-22T20:35:49.544" v="126" actId="22"/>
          <ac:spMkLst>
            <pc:docMk/>
            <pc:sldMk cId="1678793868" sldId="261"/>
            <ac:spMk id="4" creationId="{F897FEDC-CCD7-2FCD-82AA-BB3D7556A9BD}"/>
          </ac:spMkLst>
        </pc:spChg>
        <pc:spChg chg="mod">
          <ac:chgData name="Luis Felipe Giraldo Trujillo" userId="9e5f2ca0-ce69-4b78-85ca-b1c2743d385d" providerId="ADAL" clId="{0B28CBBE-5E5D-4437-95AB-215C32438563}" dt="2022-11-22T20:41:56.901" v="154" actId="1076"/>
          <ac:spMkLst>
            <pc:docMk/>
            <pc:sldMk cId="1678793868" sldId="261"/>
            <ac:spMk id="8" creationId="{412B6CB8-B313-499B-A999-6C163A56BDE3}"/>
          </ac:spMkLst>
        </pc:spChg>
        <pc:picChg chg="add mod">
          <ac:chgData name="Luis Felipe Giraldo Trujillo" userId="9e5f2ca0-ce69-4b78-85ca-b1c2743d385d" providerId="ADAL" clId="{0B28CBBE-5E5D-4437-95AB-215C32438563}" dt="2022-11-22T20:35:55.421" v="128" actId="1076"/>
          <ac:picMkLst>
            <pc:docMk/>
            <pc:sldMk cId="1678793868" sldId="261"/>
            <ac:picMk id="5" creationId="{D7CB2F94-219D-7172-9385-30C9CEA82B8B}"/>
          </ac:picMkLst>
        </pc:picChg>
        <pc:picChg chg="del">
          <ac:chgData name="Luis Felipe Giraldo Trujillo" userId="9e5f2ca0-ce69-4b78-85ca-b1c2743d385d" providerId="ADAL" clId="{0B28CBBE-5E5D-4437-95AB-215C32438563}" dt="2022-11-22T20:34:45.566" v="17" actId="478"/>
          <ac:picMkLst>
            <pc:docMk/>
            <pc:sldMk cId="1678793868" sldId="261"/>
            <ac:picMk id="7" creationId="{ECFA6CD0-5CED-4254-9660-DB7124C573E4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0:33:35.053" v="2" actId="2696"/>
        <pc:sldMkLst>
          <pc:docMk/>
          <pc:sldMk cId="2986180273" sldId="261"/>
        </pc:sldMkLst>
      </pc:sldChg>
      <pc:sldChg chg="addSp delSp modSp add mod delAnim modAnim">
        <pc:chgData name="Luis Felipe Giraldo Trujillo" userId="9e5f2ca0-ce69-4b78-85ca-b1c2743d385d" providerId="ADAL" clId="{0B28CBBE-5E5D-4437-95AB-215C32438563}" dt="2022-11-23T03:30:32.498" v="2745" actId="1076"/>
        <pc:sldMkLst>
          <pc:docMk/>
          <pc:sldMk cId="660968873" sldId="263"/>
        </pc:sldMkLst>
        <pc:spChg chg="mod">
          <ac:chgData name="Luis Felipe Giraldo Trujillo" userId="9e5f2ca0-ce69-4b78-85ca-b1c2743d385d" providerId="ADAL" clId="{0B28CBBE-5E5D-4437-95AB-215C32438563}" dt="2022-11-22T20:35:05.735" v="45"/>
          <ac:spMkLst>
            <pc:docMk/>
            <pc:sldMk cId="660968873" sldId="263"/>
            <ac:spMk id="2" creationId="{0B595493-76E8-47A4-960A-BE48FF1E5FCA}"/>
          </ac:spMkLst>
        </pc:spChg>
        <pc:spChg chg="mod">
          <ac:chgData name="Luis Felipe Giraldo Trujillo" userId="9e5f2ca0-ce69-4b78-85ca-b1c2743d385d" providerId="ADAL" clId="{0B28CBBE-5E5D-4437-95AB-215C32438563}" dt="2022-11-23T03:30:28.090" v="2742" actId="1076"/>
          <ac:spMkLst>
            <pc:docMk/>
            <pc:sldMk cId="660968873" sldId="263"/>
            <ac:spMk id="9" creationId="{EA346D82-00AA-422B-852D-D4493D38832B}"/>
          </ac:spMkLst>
        </pc:spChg>
        <pc:picChg chg="add del mod">
          <ac:chgData name="Luis Felipe Giraldo Trujillo" userId="9e5f2ca0-ce69-4b78-85ca-b1c2743d385d" providerId="ADAL" clId="{0B28CBBE-5E5D-4437-95AB-215C32438563}" dt="2022-11-23T03:29:54.862" v="2730" actId="478"/>
          <ac:picMkLst>
            <pc:docMk/>
            <pc:sldMk cId="660968873" sldId="263"/>
            <ac:picMk id="3" creationId="{F95D929F-DAF6-6E94-B80C-FFD4F7BE623A}"/>
          </ac:picMkLst>
        </pc:picChg>
        <pc:picChg chg="add del mod">
          <ac:chgData name="Luis Felipe Giraldo Trujillo" userId="9e5f2ca0-ce69-4b78-85ca-b1c2743d385d" providerId="ADAL" clId="{0B28CBBE-5E5D-4437-95AB-215C32438563}" dt="2022-11-23T03:30:15.354" v="2733" actId="478"/>
          <ac:picMkLst>
            <pc:docMk/>
            <pc:sldMk cId="660968873" sldId="263"/>
            <ac:picMk id="4" creationId="{25BBB9FC-C831-763D-5E31-6CDBC8DF0A90}"/>
          </ac:picMkLst>
        </pc:picChg>
        <pc:picChg chg="add mod">
          <ac:chgData name="Luis Felipe Giraldo Trujillo" userId="9e5f2ca0-ce69-4b78-85ca-b1c2743d385d" providerId="ADAL" clId="{0B28CBBE-5E5D-4437-95AB-215C32438563}" dt="2022-11-23T03:30:22.249" v="2738" actId="1076"/>
          <ac:picMkLst>
            <pc:docMk/>
            <pc:sldMk cId="660968873" sldId="263"/>
            <ac:picMk id="5" creationId="{E6FBC2D0-21C6-FF65-AA36-F62AB9BF938F}"/>
          </ac:picMkLst>
        </pc:picChg>
        <pc:picChg chg="mod">
          <ac:chgData name="Luis Felipe Giraldo Trujillo" userId="9e5f2ca0-ce69-4b78-85ca-b1c2743d385d" providerId="ADAL" clId="{0B28CBBE-5E5D-4437-95AB-215C32438563}" dt="2022-11-23T03:30:32.498" v="2745" actId="1076"/>
          <ac:picMkLst>
            <pc:docMk/>
            <pc:sldMk cId="660968873" sldId="263"/>
            <ac:picMk id="1026" creationId="{AD893739-933B-4CF6-9349-B92B3947F4F6}"/>
          </ac:picMkLst>
        </pc:picChg>
        <pc:picChg chg="mod">
          <ac:chgData name="Luis Felipe Giraldo Trujillo" userId="9e5f2ca0-ce69-4b78-85ca-b1c2743d385d" providerId="ADAL" clId="{0B28CBBE-5E5D-4437-95AB-215C32438563}" dt="2022-11-23T03:30:30.321" v="2744" actId="1076"/>
          <ac:picMkLst>
            <pc:docMk/>
            <pc:sldMk cId="660968873" sldId="263"/>
            <ac:picMk id="1028" creationId="{615F883C-9542-44A4-A80B-192F9A4D8BCC}"/>
          </ac:picMkLst>
        </pc:picChg>
        <pc:picChg chg="del mod">
          <ac:chgData name="Luis Felipe Giraldo Trujillo" userId="9e5f2ca0-ce69-4b78-85ca-b1c2743d385d" providerId="ADAL" clId="{0B28CBBE-5E5D-4437-95AB-215C32438563}" dt="2022-11-23T03:29:43.471" v="2728" actId="478"/>
          <ac:picMkLst>
            <pc:docMk/>
            <pc:sldMk cId="660968873" sldId="263"/>
            <ac:picMk id="7172" creationId="{AB8A8F0C-5DAD-405C-8D04-13768033020A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0:33:35.053" v="2" actId="2696"/>
        <pc:sldMkLst>
          <pc:docMk/>
          <pc:sldMk cId="2456659830" sldId="263"/>
        </pc:sldMkLst>
      </pc:sldChg>
      <pc:sldChg chg="addSp delSp modSp add mod">
        <pc:chgData name="Luis Felipe Giraldo Trujillo" userId="9e5f2ca0-ce69-4b78-85ca-b1c2743d385d" providerId="ADAL" clId="{0B28CBBE-5E5D-4437-95AB-215C32438563}" dt="2022-11-22T21:30:26.911" v="439" actId="1076"/>
        <pc:sldMkLst>
          <pc:docMk/>
          <pc:sldMk cId="1462114001" sldId="265"/>
        </pc:sldMkLst>
        <pc:spChg chg="mod">
          <ac:chgData name="Luis Felipe Giraldo Trujillo" userId="9e5f2ca0-ce69-4b78-85ca-b1c2743d385d" providerId="ADAL" clId="{0B28CBBE-5E5D-4437-95AB-215C32438563}" dt="2022-11-22T21:30:26.911" v="439" actId="1076"/>
          <ac:spMkLst>
            <pc:docMk/>
            <pc:sldMk cId="1462114001" sldId="265"/>
            <ac:spMk id="10" creationId="{B9B68434-D7C7-4144-9212-725D5EF77ED8}"/>
          </ac:spMkLst>
        </pc:spChg>
        <pc:picChg chg="mod">
          <ac:chgData name="Luis Felipe Giraldo Trujillo" userId="9e5f2ca0-ce69-4b78-85ca-b1c2743d385d" providerId="ADAL" clId="{0B28CBBE-5E5D-4437-95AB-215C32438563}" dt="2022-11-22T21:30:22.255" v="437" actId="14100"/>
          <ac:picMkLst>
            <pc:docMk/>
            <pc:sldMk cId="1462114001" sldId="265"/>
            <ac:picMk id="1026" creationId="{12C38D96-1410-4014-8E94-46EDB0135C52}"/>
          </ac:picMkLst>
        </pc:picChg>
        <pc:picChg chg="del">
          <ac:chgData name="Luis Felipe Giraldo Trujillo" userId="9e5f2ca0-ce69-4b78-85ca-b1c2743d385d" providerId="ADAL" clId="{0B28CBBE-5E5D-4437-95AB-215C32438563}" dt="2022-11-22T21:30:07.256" v="429" actId="478"/>
          <ac:picMkLst>
            <pc:docMk/>
            <pc:sldMk cId="1462114001" sldId="265"/>
            <ac:picMk id="2050" creationId="{9595F58E-795C-4B18-8D26-75CBA5DDF153}"/>
          </ac:picMkLst>
        </pc:picChg>
        <pc:picChg chg="add mod">
          <ac:chgData name="Luis Felipe Giraldo Trujillo" userId="9e5f2ca0-ce69-4b78-85ca-b1c2743d385d" providerId="ADAL" clId="{0B28CBBE-5E5D-4437-95AB-215C32438563}" dt="2022-11-22T21:30:23.415" v="438" actId="1076"/>
          <ac:picMkLst>
            <pc:docMk/>
            <pc:sldMk cId="1462114001" sldId="265"/>
            <ac:picMk id="3074" creationId="{D9EBB712-14B4-FAE6-7C8A-321F8DBD2D65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0:33:35.053" v="2" actId="2696"/>
        <pc:sldMkLst>
          <pc:docMk/>
          <pc:sldMk cId="2899035932" sldId="265"/>
        </pc:sldMkLst>
      </pc:sldChg>
      <pc:sldChg chg="del">
        <pc:chgData name="Luis Felipe Giraldo Trujillo" userId="9e5f2ca0-ce69-4b78-85ca-b1c2743d385d" providerId="ADAL" clId="{0B28CBBE-5E5D-4437-95AB-215C32438563}" dt="2022-11-22T20:33:35.053" v="2" actId="2696"/>
        <pc:sldMkLst>
          <pc:docMk/>
          <pc:sldMk cId="596043878" sldId="266"/>
        </pc:sldMkLst>
      </pc:sldChg>
      <pc:sldChg chg="addSp delSp modSp add mod">
        <pc:chgData name="Luis Felipe Giraldo Trujillo" userId="9e5f2ca0-ce69-4b78-85ca-b1c2743d385d" providerId="ADAL" clId="{0B28CBBE-5E5D-4437-95AB-215C32438563}" dt="2022-11-23T03:33:34.024" v="2762" actId="1076"/>
        <pc:sldMkLst>
          <pc:docMk/>
          <pc:sldMk cId="1792034274" sldId="266"/>
        </pc:sldMkLst>
        <pc:spChg chg="mod">
          <ac:chgData name="Luis Felipe Giraldo Trujillo" userId="9e5f2ca0-ce69-4b78-85ca-b1c2743d385d" providerId="ADAL" clId="{0B28CBBE-5E5D-4437-95AB-215C32438563}" dt="2022-11-22T20:35:10.738" v="47"/>
          <ac:spMkLst>
            <pc:docMk/>
            <pc:sldMk cId="1792034274" sldId="266"/>
            <ac:spMk id="2" creationId="{EC9922D3-80A8-4072-9262-0098F576B140}"/>
          </ac:spMkLst>
        </pc:spChg>
        <pc:spChg chg="add del">
          <ac:chgData name="Luis Felipe Giraldo Trujillo" userId="9e5f2ca0-ce69-4b78-85ca-b1c2743d385d" providerId="ADAL" clId="{0B28CBBE-5E5D-4437-95AB-215C32438563}" dt="2022-11-23T03:33:02.534" v="2751" actId="478"/>
          <ac:spMkLst>
            <pc:docMk/>
            <pc:sldMk cId="1792034274" sldId="266"/>
            <ac:spMk id="4" creationId="{7AA94AAE-EAA8-51B7-6918-C227CB2EF508}"/>
          </ac:spMkLst>
        </pc:spChg>
        <pc:spChg chg="add del">
          <ac:chgData name="Luis Felipe Giraldo Trujillo" userId="9e5f2ca0-ce69-4b78-85ca-b1c2743d385d" providerId="ADAL" clId="{0B28CBBE-5E5D-4437-95AB-215C32438563}" dt="2022-11-23T03:33:04.399" v="2753" actId="478"/>
          <ac:spMkLst>
            <pc:docMk/>
            <pc:sldMk cId="1792034274" sldId="266"/>
            <ac:spMk id="5" creationId="{686F029E-6412-84B3-7DD1-CC4F682F5B0A}"/>
          </ac:spMkLst>
        </pc:spChg>
        <pc:spChg chg="add del">
          <ac:chgData name="Luis Felipe Giraldo Trujillo" userId="9e5f2ca0-ce69-4b78-85ca-b1c2743d385d" providerId="ADAL" clId="{0B28CBBE-5E5D-4437-95AB-215C32438563}" dt="2022-11-23T03:33:19.790" v="2755"/>
          <ac:spMkLst>
            <pc:docMk/>
            <pc:sldMk cId="1792034274" sldId="266"/>
            <ac:spMk id="6" creationId="{7B86ECF7-5F9B-D08E-6DF6-7B76E69FEA3C}"/>
          </ac:spMkLst>
        </pc:spChg>
        <pc:spChg chg="mod">
          <ac:chgData name="Luis Felipe Giraldo Trujillo" userId="9e5f2ca0-ce69-4b78-85ca-b1c2743d385d" providerId="ADAL" clId="{0B28CBBE-5E5D-4437-95AB-215C32438563}" dt="2022-11-22T20:41:10.924" v="142" actId="1076"/>
          <ac:spMkLst>
            <pc:docMk/>
            <pc:sldMk cId="1792034274" sldId="266"/>
            <ac:spMk id="7" creationId="{B75CDEFC-2BCF-4836-8493-9301F8A515F3}"/>
          </ac:spMkLst>
        </pc:spChg>
        <pc:picChg chg="del mod">
          <ac:chgData name="Luis Felipe Giraldo Trujillo" userId="9e5f2ca0-ce69-4b78-85ca-b1c2743d385d" providerId="ADAL" clId="{0B28CBBE-5E5D-4437-95AB-215C32438563}" dt="2022-11-23T03:32:52.844" v="2749" actId="478"/>
          <ac:picMkLst>
            <pc:docMk/>
            <pc:sldMk cId="1792034274" sldId="266"/>
            <ac:picMk id="3" creationId="{9B01F1E5-0F62-4D7C-B23A-902AE9928075}"/>
          </ac:picMkLst>
        </pc:picChg>
        <pc:picChg chg="mod">
          <ac:chgData name="Luis Felipe Giraldo Trujillo" userId="9e5f2ca0-ce69-4b78-85ca-b1c2743d385d" providerId="ADAL" clId="{0B28CBBE-5E5D-4437-95AB-215C32438563}" dt="2022-11-23T03:33:34.024" v="2762" actId="1076"/>
          <ac:picMkLst>
            <pc:docMk/>
            <pc:sldMk cId="1792034274" sldId="266"/>
            <ac:picMk id="8" creationId="{49F8A6B5-ADE0-42AF-92C3-6777FC232A6A}"/>
          </ac:picMkLst>
        </pc:picChg>
        <pc:picChg chg="add mod">
          <ac:chgData name="Luis Felipe Giraldo Trujillo" userId="9e5f2ca0-ce69-4b78-85ca-b1c2743d385d" providerId="ADAL" clId="{0B28CBBE-5E5D-4437-95AB-215C32438563}" dt="2022-11-23T03:33:32.584" v="2761" actId="1076"/>
          <ac:picMkLst>
            <pc:docMk/>
            <pc:sldMk cId="1792034274" sldId="266"/>
            <ac:picMk id="9" creationId="{D28F9CF1-4FE5-062C-7D3B-342F6D0734D8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2:47:56.689" v="960" actId="47"/>
        <pc:sldMkLst>
          <pc:docMk/>
          <pc:sldMk cId="4163980863" sldId="267"/>
        </pc:sldMkLst>
      </pc:sldChg>
      <pc:sldChg chg="modSp add mod">
        <pc:chgData name="Luis Felipe Giraldo Trujillo" userId="9e5f2ca0-ce69-4b78-85ca-b1c2743d385d" providerId="ADAL" clId="{0B28CBBE-5E5D-4437-95AB-215C32438563}" dt="2022-11-22T20:41:30.140" v="150" actId="1076"/>
        <pc:sldMkLst>
          <pc:docMk/>
          <pc:sldMk cId="3289656174" sldId="268"/>
        </pc:sldMkLst>
        <pc:spChg chg="mod">
          <ac:chgData name="Luis Felipe Giraldo Trujillo" userId="9e5f2ca0-ce69-4b78-85ca-b1c2743d385d" providerId="ADAL" clId="{0B28CBBE-5E5D-4437-95AB-215C32438563}" dt="2022-11-22T20:35:13.574" v="48"/>
          <ac:spMkLst>
            <pc:docMk/>
            <pc:sldMk cId="3289656174" sldId="268"/>
            <ac:spMk id="2" creationId="{AF7C92F6-F978-4686-8130-481C713A3A69}"/>
          </ac:spMkLst>
        </pc:spChg>
        <pc:picChg chg="mod">
          <ac:chgData name="Luis Felipe Giraldo Trujillo" userId="9e5f2ca0-ce69-4b78-85ca-b1c2743d385d" providerId="ADAL" clId="{0B28CBBE-5E5D-4437-95AB-215C32438563}" dt="2022-11-22T20:41:26.868" v="148" actId="1076"/>
          <ac:picMkLst>
            <pc:docMk/>
            <pc:sldMk cId="3289656174" sldId="268"/>
            <ac:picMk id="3" creationId="{A4F34A12-D2CB-4194-9283-CC2888F25535}"/>
          </ac:picMkLst>
        </pc:picChg>
        <pc:picChg chg="mod">
          <ac:chgData name="Luis Felipe Giraldo Trujillo" userId="9e5f2ca0-ce69-4b78-85ca-b1c2743d385d" providerId="ADAL" clId="{0B28CBBE-5E5D-4437-95AB-215C32438563}" dt="2022-11-22T20:41:30.140" v="150" actId="1076"/>
          <ac:picMkLst>
            <pc:docMk/>
            <pc:sldMk cId="3289656174" sldId="268"/>
            <ac:picMk id="4" creationId="{4EA9183C-3F79-4673-97A5-E355719BABB8}"/>
          </ac:picMkLst>
        </pc:picChg>
        <pc:picChg chg="mod">
          <ac:chgData name="Luis Felipe Giraldo Trujillo" userId="9e5f2ca0-ce69-4b78-85ca-b1c2743d385d" providerId="ADAL" clId="{0B28CBBE-5E5D-4437-95AB-215C32438563}" dt="2022-11-22T20:41:24.812" v="146" actId="1076"/>
          <ac:picMkLst>
            <pc:docMk/>
            <pc:sldMk cId="3289656174" sldId="268"/>
            <ac:picMk id="4104" creationId="{41CA4A4C-DA8E-4A37-BDA1-B88D6C67FF89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0:33:35.053" v="2" actId="2696"/>
        <pc:sldMkLst>
          <pc:docMk/>
          <pc:sldMk cId="3862456034" sldId="268"/>
        </pc:sldMkLst>
      </pc:sldChg>
      <pc:sldChg chg="modSp add mod">
        <pc:chgData name="Luis Felipe Giraldo Trujillo" userId="9e5f2ca0-ce69-4b78-85ca-b1c2743d385d" providerId="ADAL" clId="{0B28CBBE-5E5D-4437-95AB-215C32438563}" dt="2022-11-22T21:06:02.549" v="383" actId="6549"/>
        <pc:sldMkLst>
          <pc:docMk/>
          <pc:sldMk cId="495018404" sldId="269"/>
        </pc:sldMkLst>
        <pc:spChg chg="mod">
          <ac:chgData name="Luis Felipe Giraldo Trujillo" userId="9e5f2ca0-ce69-4b78-85ca-b1c2743d385d" providerId="ADAL" clId="{0B28CBBE-5E5D-4437-95AB-215C32438563}" dt="2022-11-22T21:06:02.549" v="383" actId="6549"/>
          <ac:spMkLst>
            <pc:docMk/>
            <pc:sldMk cId="495018404" sldId="269"/>
            <ac:spMk id="2" creationId="{87380DE6-BCB0-40ED-8926-0A7585730AC2}"/>
          </ac:spMkLst>
        </pc:spChg>
        <pc:spChg chg="mod">
          <ac:chgData name="Luis Felipe Giraldo Trujillo" userId="9e5f2ca0-ce69-4b78-85ca-b1c2743d385d" providerId="ADAL" clId="{0B28CBBE-5E5D-4437-95AB-215C32438563}" dt="2022-11-22T21:05:49.862" v="380" actId="1076"/>
          <ac:spMkLst>
            <pc:docMk/>
            <pc:sldMk cId="495018404" sldId="269"/>
            <ac:spMk id="5" creationId="{FE3F5CF3-763D-491E-BB5C-B3636C2E2149}"/>
          </ac:spMkLst>
        </pc:spChg>
        <pc:picChg chg="mod">
          <ac:chgData name="Luis Felipe Giraldo Trujillo" userId="9e5f2ca0-ce69-4b78-85ca-b1c2743d385d" providerId="ADAL" clId="{0B28CBBE-5E5D-4437-95AB-215C32438563}" dt="2022-11-22T21:05:51.383" v="381" actId="14100"/>
          <ac:picMkLst>
            <pc:docMk/>
            <pc:sldMk cId="495018404" sldId="269"/>
            <ac:picMk id="4" creationId="{8CFE1791-1C36-44A2-918C-6B5F2F92CD07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1:04:14.029" v="339" actId="2696"/>
        <pc:sldMkLst>
          <pc:docMk/>
          <pc:sldMk cId="2097531918" sldId="269"/>
        </pc:sldMkLst>
      </pc:sldChg>
      <pc:sldChg chg="del">
        <pc:chgData name="Luis Felipe Giraldo Trujillo" userId="9e5f2ca0-ce69-4b78-85ca-b1c2743d385d" providerId="ADAL" clId="{0B28CBBE-5E5D-4437-95AB-215C32438563}" dt="2022-11-22T22:47:56.689" v="960" actId="47"/>
        <pc:sldMkLst>
          <pc:docMk/>
          <pc:sldMk cId="941367188" sldId="270"/>
        </pc:sldMkLst>
      </pc:sldChg>
      <pc:sldChg chg="modSp add mod">
        <pc:chgData name="Luis Felipe Giraldo Trujillo" userId="9e5f2ca0-ce69-4b78-85ca-b1c2743d385d" providerId="ADAL" clId="{0B28CBBE-5E5D-4437-95AB-215C32438563}" dt="2022-11-22T21:06:09.517" v="386" actId="6549"/>
        <pc:sldMkLst>
          <pc:docMk/>
          <pc:sldMk cId="706693670" sldId="271"/>
        </pc:sldMkLst>
        <pc:spChg chg="mod">
          <ac:chgData name="Luis Felipe Giraldo Trujillo" userId="9e5f2ca0-ce69-4b78-85ca-b1c2743d385d" providerId="ADAL" clId="{0B28CBBE-5E5D-4437-95AB-215C32438563}" dt="2022-11-22T21:06:09.517" v="386" actId="6549"/>
          <ac:spMkLst>
            <pc:docMk/>
            <pc:sldMk cId="706693670" sldId="271"/>
            <ac:spMk id="2" creationId="{87380DE6-BCB0-40ED-8926-0A7585730AC2}"/>
          </ac:spMkLst>
        </pc:spChg>
      </pc:sldChg>
      <pc:sldChg chg="del">
        <pc:chgData name="Luis Felipe Giraldo Trujillo" userId="9e5f2ca0-ce69-4b78-85ca-b1c2743d385d" providerId="ADAL" clId="{0B28CBBE-5E5D-4437-95AB-215C32438563}" dt="2022-11-22T21:04:14.029" v="339" actId="2696"/>
        <pc:sldMkLst>
          <pc:docMk/>
          <pc:sldMk cId="743437135" sldId="271"/>
        </pc:sldMkLst>
      </pc:sldChg>
      <pc:sldChg chg="modSp add mod">
        <pc:chgData name="Luis Felipe Giraldo Trujillo" userId="9e5f2ca0-ce69-4b78-85ca-b1c2743d385d" providerId="ADAL" clId="{0B28CBBE-5E5D-4437-95AB-215C32438563}" dt="2022-11-23T03:41:06.545" v="2814" actId="1076"/>
        <pc:sldMkLst>
          <pc:docMk/>
          <pc:sldMk cId="17353229" sldId="272"/>
        </pc:sldMkLst>
        <pc:spChg chg="mod">
          <ac:chgData name="Luis Felipe Giraldo Trujillo" userId="9e5f2ca0-ce69-4b78-85ca-b1c2743d385d" providerId="ADAL" clId="{0B28CBBE-5E5D-4437-95AB-215C32438563}" dt="2022-11-22T22:01:46.091" v="786" actId="6549"/>
          <ac:spMkLst>
            <pc:docMk/>
            <pc:sldMk cId="17353229" sldId="272"/>
            <ac:spMk id="2" creationId="{A9D96549-411D-4ED1-BAA0-0AF0EFE3257D}"/>
          </ac:spMkLst>
        </pc:spChg>
        <pc:spChg chg="mod">
          <ac:chgData name="Luis Felipe Giraldo Trujillo" userId="9e5f2ca0-ce69-4b78-85ca-b1c2743d385d" providerId="ADAL" clId="{0B28CBBE-5E5D-4437-95AB-215C32438563}" dt="2022-11-23T03:41:06.545" v="2814" actId="1076"/>
          <ac:spMkLst>
            <pc:docMk/>
            <pc:sldMk cId="17353229" sldId="272"/>
            <ac:spMk id="3" creationId="{892909A9-EA05-45D8-A843-E05CFC451CC8}"/>
          </ac:spMkLst>
        </pc:spChg>
        <pc:picChg chg="mod">
          <ac:chgData name="Luis Felipe Giraldo Trujillo" userId="9e5f2ca0-ce69-4b78-85ca-b1c2743d385d" providerId="ADAL" clId="{0B28CBBE-5E5D-4437-95AB-215C32438563}" dt="2022-11-22T21:23:25.262" v="427" actId="1076"/>
          <ac:picMkLst>
            <pc:docMk/>
            <pc:sldMk cId="17353229" sldId="272"/>
            <ac:picMk id="7" creationId="{521E28AB-00E0-4B71-B3A6-45E5E7317807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1:04:14.029" v="339" actId="2696"/>
        <pc:sldMkLst>
          <pc:docMk/>
          <pc:sldMk cId="445822590" sldId="272"/>
        </pc:sldMkLst>
      </pc:sldChg>
      <pc:sldChg chg="del">
        <pc:chgData name="Luis Felipe Giraldo Trujillo" userId="9e5f2ca0-ce69-4b78-85ca-b1c2743d385d" providerId="ADAL" clId="{0B28CBBE-5E5D-4437-95AB-215C32438563}" dt="2022-11-22T21:43:34.784" v="643" actId="47"/>
        <pc:sldMkLst>
          <pc:docMk/>
          <pc:sldMk cId="3689224013" sldId="273"/>
        </pc:sldMkLst>
      </pc:sldChg>
      <pc:sldChg chg="del">
        <pc:chgData name="Luis Felipe Giraldo Trujillo" userId="9e5f2ca0-ce69-4b78-85ca-b1c2743d385d" providerId="ADAL" clId="{0B28CBBE-5E5D-4437-95AB-215C32438563}" dt="2022-11-22T21:43:34.784" v="643" actId="47"/>
        <pc:sldMkLst>
          <pc:docMk/>
          <pc:sldMk cId="3513725312" sldId="274"/>
        </pc:sldMkLst>
      </pc:sldChg>
      <pc:sldChg chg="del">
        <pc:chgData name="Luis Felipe Giraldo Trujillo" userId="9e5f2ca0-ce69-4b78-85ca-b1c2743d385d" providerId="ADAL" clId="{0B28CBBE-5E5D-4437-95AB-215C32438563}" dt="2022-11-22T21:43:34.784" v="643" actId="47"/>
        <pc:sldMkLst>
          <pc:docMk/>
          <pc:sldMk cId="2826478607" sldId="275"/>
        </pc:sldMkLst>
      </pc:sldChg>
      <pc:sldChg chg="modSp add mod">
        <pc:chgData name="Luis Felipe Giraldo Trujillo" userId="9e5f2ca0-ce69-4b78-85ca-b1c2743d385d" providerId="ADAL" clId="{0B28CBBE-5E5D-4437-95AB-215C32438563}" dt="2022-11-22T22:43:57.820" v="958" actId="403"/>
        <pc:sldMkLst>
          <pc:docMk/>
          <pc:sldMk cId="560020808" sldId="276"/>
        </pc:sldMkLst>
        <pc:spChg chg="mod">
          <ac:chgData name="Luis Felipe Giraldo Trujillo" userId="9e5f2ca0-ce69-4b78-85ca-b1c2743d385d" providerId="ADAL" clId="{0B28CBBE-5E5D-4437-95AB-215C32438563}" dt="2022-11-22T22:03:20.379" v="811"/>
          <ac:spMkLst>
            <pc:docMk/>
            <pc:sldMk cId="560020808" sldId="276"/>
            <ac:spMk id="2" creationId="{BB13714F-3BC6-457C-A711-463F638E93A2}"/>
          </ac:spMkLst>
        </pc:spChg>
        <pc:spChg chg="mod">
          <ac:chgData name="Luis Felipe Giraldo Trujillo" userId="9e5f2ca0-ce69-4b78-85ca-b1c2743d385d" providerId="ADAL" clId="{0B28CBBE-5E5D-4437-95AB-215C32438563}" dt="2022-11-22T21:44:12.415" v="646" actId="1076"/>
          <ac:spMkLst>
            <pc:docMk/>
            <pc:sldMk cId="560020808" sldId="276"/>
            <ac:spMk id="3" creationId="{AD566BF4-D0EE-475A-AA1D-EE44EAD5A196}"/>
          </ac:spMkLst>
        </pc:spChg>
        <pc:spChg chg="mod">
          <ac:chgData name="Luis Felipe Giraldo Trujillo" userId="9e5f2ca0-ce69-4b78-85ca-b1c2743d385d" providerId="ADAL" clId="{0B28CBBE-5E5D-4437-95AB-215C32438563}" dt="2022-11-22T22:43:57.820" v="958" actId="403"/>
          <ac:spMkLst>
            <pc:docMk/>
            <pc:sldMk cId="560020808" sldId="276"/>
            <ac:spMk id="19" creationId="{A7953C12-CC89-44BE-96D4-FAB6EE564438}"/>
          </ac:spMkLst>
        </pc:spChg>
        <pc:spChg chg="mod">
          <ac:chgData name="Luis Felipe Giraldo Trujillo" userId="9e5f2ca0-ce69-4b78-85ca-b1c2743d385d" providerId="ADAL" clId="{0B28CBBE-5E5D-4437-95AB-215C32438563}" dt="2022-11-22T22:43:57.820" v="958" actId="403"/>
          <ac:spMkLst>
            <pc:docMk/>
            <pc:sldMk cId="560020808" sldId="276"/>
            <ac:spMk id="21" creationId="{BAE6F063-7EC2-45F6-A38A-695619642657}"/>
          </ac:spMkLst>
        </pc:spChg>
        <pc:spChg chg="mod">
          <ac:chgData name="Luis Felipe Giraldo Trujillo" userId="9e5f2ca0-ce69-4b78-85ca-b1c2743d385d" providerId="ADAL" clId="{0B28CBBE-5E5D-4437-95AB-215C32438563}" dt="2022-11-22T22:43:57.820" v="958" actId="403"/>
          <ac:spMkLst>
            <pc:docMk/>
            <pc:sldMk cId="560020808" sldId="276"/>
            <ac:spMk id="23" creationId="{7B74F4EF-8ACE-40AF-B559-74E3E7F49BB8}"/>
          </ac:spMkLst>
        </pc:spChg>
      </pc:sldChg>
      <pc:sldChg chg="del">
        <pc:chgData name="Luis Felipe Giraldo Trujillo" userId="9e5f2ca0-ce69-4b78-85ca-b1c2743d385d" providerId="ADAL" clId="{0B28CBBE-5E5D-4437-95AB-215C32438563}" dt="2022-11-22T21:43:43.459" v="644" actId="2696"/>
        <pc:sldMkLst>
          <pc:docMk/>
          <pc:sldMk cId="3649856937" sldId="276"/>
        </pc:sldMkLst>
      </pc:sldChg>
      <pc:sldChg chg="del">
        <pc:chgData name="Luis Felipe Giraldo Trujillo" userId="9e5f2ca0-ce69-4b78-85ca-b1c2743d385d" providerId="ADAL" clId="{0B28CBBE-5E5D-4437-95AB-215C32438563}" dt="2022-11-22T21:43:43.459" v="644" actId="2696"/>
        <pc:sldMkLst>
          <pc:docMk/>
          <pc:sldMk cId="145656194" sldId="277"/>
        </pc:sldMkLst>
      </pc:sldChg>
      <pc:sldChg chg="add del">
        <pc:chgData name="Luis Felipe Giraldo Trujillo" userId="9e5f2ca0-ce69-4b78-85ca-b1c2743d385d" providerId="ADAL" clId="{0B28CBBE-5E5D-4437-95AB-215C32438563}" dt="2022-11-22T21:52:39.261" v="704" actId="47"/>
        <pc:sldMkLst>
          <pc:docMk/>
          <pc:sldMk cId="2381680025" sldId="277"/>
        </pc:sldMkLst>
      </pc:sldChg>
      <pc:sldChg chg="addSp delSp modSp add mod">
        <pc:chgData name="Luis Felipe Giraldo Trujillo" userId="9e5f2ca0-ce69-4b78-85ca-b1c2743d385d" providerId="ADAL" clId="{0B28CBBE-5E5D-4437-95AB-215C32438563}" dt="2022-11-22T22:09:59.152" v="851" actId="1076"/>
        <pc:sldMkLst>
          <pc:docMk/>
          <pc:sldMk cId="1371935028" sldId="280"/>
        </pc:sldMkLst>
        <pc:spChg chg="mod">
          <ac:chgData name="Luis Felipe Giraldo Trujillo" userId="9e5f2ca0-ce69-4b78-85ca-b1c2743d385d" providerId="ADAL" clId="{0B28CBBE-5E5D-4437-95AB-215C32438563}" dt="2022-11-22T22:00:39.922" v="725"/>
          <ac:spMkLst>
            <pc:docMk/>
            <pc:sldMk cId="1371935028" sldId="280"/>
            <ac:spMk id="5" creationId="{ED9CF23D-839E-2D62-E95F-A60592F71659}"/>
          </ac:spMkLst>
        </pc:spChg>
        <pc:spChg chg="mod">
          <ac:chgData name="Luis Felipe Giraldo Trujillo" userId="9e5f2ca0-ce69-4b78-85ca-b1c2743d385d" providerId="ADAL" clId="{0B28CBBE-5E5D-4437-95AB-215C32438563}" dt="2022-11-22T22:00:39.922" v="725"/>
          <ac:spMkLst>
            <pc:docMk/>
            <pc:sldMk cId="1371935028" sldId="280"/>
            <ac:spMk id="7" creationId="{704397A9-801A-75C9-B923-85CDBC942B9D}"/>
          </ac:spMkLst>
        </pc:spChg>
        <pc:spChg chg="mod">
          <ac:chgData name="Luis Felipe Giraldo Trujillo" userId="9e5f2ca0-ce69-4b78-85ca-b1c2743d385d" providerId="ADAL" clId="{0B28CBBE-5E5D-4437-95AB-215C32438563}" dt="2022-11-22T22:09:59.152" v="851" actId="1076"/>
          <ac:spMkLst>
            <pc:docMk/>
            <pc:sldMk cId="1371935028" sldId="280"/>
            <ac:spMk id="8" creationId="{B55866D0-0BCC-4DA2-83D2-56394095C207}"/>
          </ac:spMkLst>
        </pc:spChg>
        <pc:spChg chg="mod">
          <ac:chgData name="Luis Felipe Giraldo Trujillo" userId="9e5f2ca0-ce69-4b78-85ca-b1c2743d385d" providerId="ADAL" clId="{0B28CBBE-5E5D-4437-95AB-215C32438563}" dt="2022-11-22T22:01:05.376" v="736" actId="1076"/>
          <ac:spMkLst>
            <pc:docMk/>
            <pc:sldMk cId="1371935028" sldId="280"/>
            <ac:spMk id="12" creationId="{D8A8499A-ED7A-44F2-90FA-F880C8903996}"/>
          </ac:spMkLst>
        </pc:spChg>
        <pc:spChg chg="mod">
          <ac:chgData name="Luis Felipe Giraldo Trujillo" userId="9e5f2ca0-ce69-4b78-85ca-b1c2743d385d" providerId="ADAL" clId="{0B28CBBE-5E5D-4437-95AB-215C32438563}" dt="2022-11-22T22:00:41.256" v="726"/>
          <ac:spMkLst>
            <pc:docMk/>
            <pc:sldMk cId="1371935028" sldId="280"/>
            <ac:spMk id="14" creationId="{A3143BDC-1AA2-0B99-608D-0681323A5693}"/>
          </ac:spMkLst>
        </pc:spChg>
        <pc:spChg chg="mod">
          <ac:chgData name="Luis Felipe Giraldo Trujillo" userId="9e5f2ca0-ce69-4b78-85ca-b1c2743d385d" providerId="ADAL" clId="{0B28CBBE-5E5D-4437-95AB-215C32438563}" dt="2022-11-22T22:00:41.256" v="726"/>
          <ac:spMkLst>
            <pc:docMk/>
            <pc:sldMk cId="1371935028" sldId="280"/>
            <ac:spMk id="15" creationId="{5DEFA323-A32C-15DC-ED03-409EF7463E06}"/>
          </ac:spMkLst>
        </pc:spChg>
        <pc:spChg chg="mod">
          <ac:chgData name="Luis Felipe Giraldo Trujillo" userId="9e5f2ca0-ce69-4b78-85ca-b1c2743d385d" providerId="ADAL" clId="{0B28CBBE-5E5D-4437-95AB-215C32438563}" dt="2022-11-22T22:00:42.696" v="727"/>
          <ac:spMkLst>
            <pc:docMk/>
            <pc:sldMk cId="1371935028" sldId="280"/>
            <ac:spMk id="19" creationId="{1FA8CD99-FE8D-EAAF-64E4-384D689C7A98}"/>
          </ac:spMkLst>
        </pc:spChg>
        <pc:spChg chg="mod">
          <ac:chgData name="Luis Felipe Giraldo Trujillo" userId="9e5f2ca0-ce69-4b78-85ca-b1c2743d385d" providerId="ADAL" clId="{0B28CBBE-5E5D-4437-95AB-215C32438563}" dt="2022-11-22T22:00:42.696" v="727"/>
          <ac:spMkLst>
            <pc:docMk/>
            <pc:sldMk cId="1371935028" sldId="280"/>
            <ac:spMk id="20" creationId="{8EA1647A-7D22-278B-A58E-5AFA93F49B49}"/>
          </ac:spMkLst>
        </pc:spChg>
        <pc:spChg chg="del mod topLvl">
          <ac:chgData name="Luis Felipe Giraldo Trujillo" userId="9e5f2ca0-ce69-4b78-85ca-b1c2743d385d" providerId="ADAL" clId="{0B28CBBE-5E5D-4437-95AB-215C32438563}" dt="2022-11-22T22:00:51.886" v="728" actId="478"/>
          <ac:spMkLst>
            <pc:docMk/>
            <pc:sldMk cId="1371935028" sldId="280"/>
            <ac:spMk id="23" creationId="{AF0F04E7-B0A0-45F6-9D16-1E9EBF5C9032}"/>
          </ac:spMkLst>
        </pc:spChg>
        <pc:spChg chg="del mod topLvl">
          <ac:chgData name="Luis Felipe Giraldo Trujillo" userId="9e5f2ca0-ce69-4b78-85ca-b1c2743d385d" providerId="ADAL" clId="{0B28CBBE-5E5D-4437-95AB-215C32438563}" dt="2022-11-22T22:00:51.886" v="728" actId="478"/>
          <ac:spMkLst>
            <pc:docMk/>
            <pc:sldMk cId="1371935028" sldId="280"/>
            <ac:spMk id="24" creationId="{9E66B76C-6855-4EB5-9C97-B19FDFD36387}"/>
          </ac:spMkLst>
        </pc:spChg>
        <pc:spChg chg="mod">
          <ac:chgData name="Luis Felipe Giraldo Trujillo" userId="9e5f2ca0-ce69-4b78-85ca-b1c2743d385d" providerId="ADAL" clId="{0B28CBBE-5E5D-4437-95AB-215C32438563}" dt="2022-11-22T22:00:59.641" v="734" actId="403"/>
          <ac:spMkLst>
            <pc:docMk/>
            <pc:sldMk cId="1371935028" sldId="280"/>
            <ac:spMk id="29" creationId="{88C44E37-5770-38C0-225B-2EF61A09ED07}"/>
          </ac:spMkLst>
        </pc:spChg>
        <pc:spChg chg="mod">
          <ac:chgData name="Luis Felipe Giraldo Trujillo" userId="9e5f2ca0-ce69-4b78-85ca-b1c2743d385d" providerId="ADAL" clId="{0B28CBBE-5E5D-4437-95AB-215C32438563}" dt="2022-11-22T22:00:54.496" v="730" actId="1076"/>
          <ac:spMkLst>
            <pc:docMk/>
            <pc:sldMk cId="1371935028" sldId="280"/>
            <ac:spMk id="30" creationId="{C12CAA83-F3BE-1C64-846B-22999C687F1E}"/>
          </ac:spMkLst>
        </pc:spChg>
        <pc:grpChg chg="add del mod">
          <ac:chgData name="Luis Felipe Giraldo Trujillo" userId="9e5f2ca0-ce69-4b78-85ca-b1c2743d385d" providerId="ADAL" clId="{0B28CBBE-5E5D-4437-95AB-215C32438563}" dt="2022-11-22T22:00:51.886" v="728" actId="478"/>
          <ac:grpSpMkLst>
            <pc:docMk/>
            <pc:sldMk cId="1371935028" sldId="280"/>
            <ac:grpSpMk id="2" creationId="{7A7059B0-A82F-A30C-E098-51CB415076A7}"/>
          </ac:grpSpMkLst>
        </pc:grpChg>
        <pc:grpChg chg="add del mod">
          <ac:chgData name="Luis Felipe Giraldo Trujillo" userId="9e5f2ca0-ce69-4b78-85ca-b1c2743d385d" providerId="ADAL" clId="{0B28CBBE-5E5D-4437-95AB-215C32438563}" dt="2022-11-22T22:00:51.886" v="728" actId="478"/>
          <ac:grpSpMkLst>
            <pc:docMk/>
            <pc:sldMk cId="1371935028" sldId="280"/>
            <ac:grpSpMk id="11" creationId="{B1AAC071-5C13-557E-CFAE-810A50C8BC24}"/>
          </ac:grpSpMkLst>
        </pc:grpChg>
        <pc:grpChg chg="add del mod">
          <ac:chgData name="Luis Felipe Giraldo Trujillo" userId="9e5f2ca0-ce69-4b78-85ca-b1c2743d385d" providerId="ADAL" clId="{0B28CBBE-5E5D-4437-95AB-215C32438563}" dt="2022-11-22T22:00:51.886" v="728" actId="478"/>
          <ac:grpSpMkLst>
            <pc:docMk/>
            <pc:sldMk cId="1371935028" sldId="280"/>
            <ac:grpSpMk id="17" creationId="{B52B2108-BDFD-E2C0-36B7-2B5B63D07C82}"/>
          </ac:grpSpMkLst>
        </pc:grpChg>
        <pc:grpChg chg="del">
          <ac:chgData name="Luis Felipe Giraldo Trujillo" userId="9e5f2ca0-ce69-4b78-85ca-b1c2743d385d" providerId="ADAL" clId="{0B28CBBE-5E5D-4437-95AB-215C32438563}" dt="2022-11-22T21:58:24.694" v="711" actId="165"/>
          <ac:grpSpMkLst>
            <pc:docMk/>
            <pc:sldMk cId="1371935028" sldId="280"/>
            <ac:grpSpMk id="26" creationId="{16D0CFD5-498A-4873-9912-551C69E195C6}"/>
          </ac:grpSpMkLst>
        </pc:grpChg>
        <pc:grpChg chg="add mod">
          <ac:chgData name="Luis Felipe Giraldo Trujillo" userId="9e5f2ca0-ce69-4b78-85ca-b1c2743d385d" providerId="ADAL" clId="{0B28CBBE-5E5D-4437-95AB-215C32438563}" dt="2022-11-22T22:00:54.496" v="730" actId="1076"/>
          <ac:grpSpMkLst>
            <pc:docMk/>
            <pc:sldMk cId="1371935028" sldId="280"/>
            <ac:grpSpMk id="27" creationId="{4AD7584F-968D-EFA0-DB28-6CBDD1B5CADE}"/>
          </ac:grpSpMkLst>
        </pc:grpChg>
        <pc:picChg chg="mod">
          <ac:chgData name="Luis Felipe Giraldo Trujillo" userId="9e5f2ca0-ce69-4b78-85ca-b1c2743d385d" providerId="ADAL" clId="{0B28CBBE-5E5D-4437-95AB-215C32438563}" dt="2022-11-22T22:00:39.922" v="725"/>
          <ac:picMkLst>
            <pc:docMk/>
            <pc:sldMk cId="1371935028" sldId="280"/>
            <ac:picMk id="3" creationId="{68A81AF0-1AFE-957E-9496-878C76EF2B67}"/>
          </ac:picMkLst>
        </pc:picChg>
        <pc:picChg chg="mod">
          <ac:chgData name="Luis Felipe Giraldo Trujillo" userId="9e5f2ca0-ce69-4b78-85ca-b1c2743d385d" providerId="ADAL" clId="{0B28CBBE-5E5D-4437-95AB-215C32438563}" dt="2022-11-22T22:00:39.922" v="725"/>
          <ac:picMkLst>
            <pc:docMk/>
            <pc:sldMk cId="1371935028" sldId="280"/>
            <ac:picMk id="9" creationId="{CAE7091D-88C9-786A-F729-FF9C5EEFD6E3}"/>
          </ac:picMkLst>
        </pc:picChg>
        <pc:picChg chg="mod">
          <ac:chgData name="Luis Felipe Giraldo Trujillo" userId="9e5f2ca0-ce69-4b78-85ca-b1c2743d385d" providerId="ADAL" clId="{0B28CBBE-5E5D-4437-95AB-215C32438563}" dt="2022-11-22T22:00:41.256" v="726"/>
          <ac:picMkLst>
            <pc:docMk/>
            <pc:sldMk cId="1371935028" sldId="280"/>
            <ac:picMk id="13" creationId="{3D95C454-A9BE-0593-5547-B6FAD01AB4B4}"/>
          </ac:picMkLst>
        </pc:picChg>
        <pc:picChg chg="mod">
          <ac:chgData name="Luis Felipe Giraldo Trujillo" userId="9e5f2ca0-ce69-4b78-85ca-b1c2743d385d" providerId="ADAL" clId="{0B28CBBE-5E5D-4437-95AB-215C32438563}" dt="2022-11-22T22:00:41.256" v="726"/>
          <ac:picMkLst>
            <pc:docMk/>
            <pc:sldMk cId="1371935028" sldId="280"/>
            <ac:picMk id="16" creationId="{9A3C7FA2-4623-3BF8-BDD0-BA41EE0D4AEF}"/>
          </ac:picMkLst>
        </pc:picChg>
        <pc:picChg chg="mod">
          <ac:chgData name="Luis Felipe Giraldo Trujillo" userId="9e5f2ca0-ce69-4b78-85ca-b1c2743d385d" providerId="ADAL" clId="{0B28CBBE-5E5D-4437-95AB-215C32438563}" dt="2022-11-22T22:00:42.696" v="727"/>
          <ac:picMkLst>
            <pc:docMk/>
            <pc:sldMk cId="1371935028" sldId="280"/>
            <ac:picMk id="18" creationId="{E870EC45-4983-B713-1798-88CDA67131AB}"/>
          </ac:picMkLst>
        </pc:picChg>
        <pc:picChg chg="mod">
          <ac:chgData name="Luis Felipe Giraldo Trujillo" userId="9e5f2ca0-ce69-4b78-85ca-b1c2743d385d" providerId="ADAL" clId="{0B28CBBE-5E5D-4437-95AB-215C32438563}" dt="2022-11-22T22:00:42.696" v="727"/>
          <ac:picMkLst>
            <pc:docMk/>
            <pc:sldMk cId="1371935028" sldId="280"/>
            <ac:picMk id="21" creationId="{E58717F3-C17E-ECEB-1EB8-F95D1155F0F1}"/>
          </ac:picMkLst>
        </pc:picChg>
        <pc:picChg chg="del mod topLvl">
          <ac:chgData name="Luis Felipe Giraldo Trujillo" userId="9e5f2ca0-ce69-4b78-85ca-b1c2743d385d" providerId="ADAL" clId="{0B28CBBE-5E5D-4437-95AB-215C32438563}" dt="2022-11-22T22:00:38.306" v="724" actId="478"/>
          <ac:picMkLst>
            <pc:docMk/>
            <pc:sldMk cId="1371935028" sldId="280"/>
            <ac:picMk id="22" creationId="{658F9F6C-3A22-417B-8D8B-FE33D5C7FD1E}"/>
          </ac:picMkLst>
        </pc:picChg>
        <pc:picChg chg="del mod topLvl">
          <ac:chgData name="Luis Felipe Giraldo Trujillo" userId="9e5f2ca0-ce69-4b78-85ca-b1c2743d385d" providerId="ADAL" clId="{0B28CBBE-5E5D-4437-95AB-215C32438563}" dt="2022-11-22T21:59:01.979" v="718" actId="478"/>
          <ac:picMkLst>
            <pc:docMk/>
            <pc:sldMk cId="1371935028" sldId="280"/>
            <ac:picMk id="25" creationId="{DF2C08A7-7ECB-473D-8AFB-670757C664B1}"/>
          </ac:picMkLst>
        </pc:picChg>
        <pc:picChg chg="mod">
          <ac:chgData name="Luis Felipe Giraldo Trujillo" userId="9e5f2ca0-ce69-4b78-85ca-b1c2743d385d" providerId="ADAL" clId="{0B28CBBE-5E5D-4437-95AB-215C32438563}" dt="2022-11-22T22:00:54.496" v="730" actId="1076"/>
          <ac:picMkLst>
            <pc:docMk/>
            <pc:sldMk cId="1371935028" sldId="280"/>
            <ac:picMk id="28" creationId="{992ECA74-5228-9C2A-B664-5AB2CDDD2DFC}"/>
          </ac:picMkLst>
        </pc:picChg>
        <pc:picChg chg="mod">
          <ac:chgData name="Luis Felipe Giraldo Trujillo" userId="9e5f2ca0-ce69-4b78-85ca-b1c2743d385d" providerId="ADAL" clId="{0B28CBBE-5E5D-4437-95AB-215C32438563}" dt="2022-11-22T22:00:54.496" v="730" actId="1076"/>
          <ac:picMkLst>
            <pc:docMk/>
            <pc:sldMk cId="1371935028" sldId="280"/>
            <ac:picMk id="31" creationId="{435A64A1-AEAE-D4BA-6A33-DB672025A963}"/>
          </ac:picMkLst>
        </pc:picChg>
        <pc:picChg chg="add del mod">
          <ac:chgData name="Luis Felipe Giraldo Trujillo" userId="9e5f2ca0-ce69-4b78-85ca-b1c2743d385d" providerId="ADAL" clId="{0B28CBBE-5E5D-4437-95AB-215C32438563}" dt="2022-11-22T22:00:51.886" v="728" actId="478"/>
          <ac:picMkLst>
            <pc:docMk/>
            <pc:sldMk cId="1371935028" sldId="280"/>
            <ac:picMk id="8194" creationId="{1A131373-4DF2-C0AE-F9C8-D23B1235E995}"/>
          </ac:picMkLst>
        </pc:picChg>
        <pc:cxnChg chg="mod">
          <ac:chgData name="Luis Felipe Giraldo Trujillo" userId="9e5f2ca0-ce69-4b78-85ca-b1c2743d385d" providerId="ADAL" clId="{0B28CBBE-5E5D-4437-95AB-215C32438563}" dt="2022-11-22T22:01:03.648" v="735" actId="1076"/>
          <ac:cxnSpMkLst>
            <pc:docMk/>
            <pc:sldMk cId="1371935028" sldId="280"/>
            <ac:cxnSpMk id="10" creationId="{534616B9-C23E-4B56-9A56-38F39A29C305}"/>
          </ac:cxnSpMkLst>
        </pc:cxnChg>
      </pc:sldChg>
      <pc:sldChg chg="addSp delSp modSp add mod">
        <pc:chgData name="Luis Felipe Giraldo Trujillo" userId="9e5f2ca0-ce69-4b78-85ca-b1c2743d385d" providerId="ADAL" clId="{0B28CBBE-5E5D-4437-95AB-215C32438563}" dt="2022-11-23T03:36:19.179" v="2787" actId="403"/>
        <pc:sldMkLst>
          <pc:docMk/>
          <pc:sldMk cId="912397992" sldId="281"/>
        </pc:sldMkLst>
        <pc:spChg chg="mod">
          <ac:chgData name="Luis Felipe Giraldo Trujillo" userId="9e5f2ca0-ce69-4b78-85ca-b1c2743d385d" providerId="ADAL" clId="{0B28CBBE-5E5D-4437-95AB-215C32438563}" dt="2022-11-23T03:36:19.179" v="2787" actId="403"/>
          <ac:spMkLst>
            <pc:docMk/>
            <pc:sldMk cId="912397992" sldId="281"/>
            <ac:spMk id="7" creationId="{8453793E-DFB9-48F7-8721-38CE68191DBF}"/>
          </ac:spMkLst>
        </pc:spChg>
        <pc:spChg chg="mod">
          <ac:chgData name="Luis Felipe Giraldo Trujillo" userId="9e5f2ca0-ce69-4b78-85ca-b1c2743d385d" providerId="ADAL" clId="{0B28CBBE-5E5D-4437-95AB-215C32438563}" dt="2022-11-23T03:36:19.179" v="2787" actId="403"/>
          <ac:spMkLst>
            <pc:docMk/>
            <pc:sldMk cId="912397992" sldId="281"/>
            <ac:spMk id="8" creationId="{C5AC9F9C-77AE-43B9-990D-CAF693716E45}"/>
          </ac:spMkLst>
        </pc:spChg>
        <pc:spChg chg="mod">
          <ac:chgData name="Luis Felipe Giraldo Trujillo" userId="9e5f2ca0-ce69-4b78-85ca-b1c2743d385d" providerId="ADAL" clId="{0B28CBBE-5E5D-4437-95AB-215C32438563}" dt="2022-11-22T22:15:18.147" v="904" actId="403"/>
          <ac:spMkLst>
            <pc:docMk/>
            <pc:sldMk cId="912397992" sldId="281"/>
            <ac:spMk id="13" creationId="{A18A92C2-1526-42E6-A7F8-0629A4DAADCB}"/>
          </ac:spMkLst>
        </pc:spChg>
        <pc:picChg chg="del">
          <ac:chgData name="Luis Felipe Giraldo Trujillo" userId="9e5f2ca0-ce69-4b78-85ca-b1c2743d385d" providerId="ADAL" clId="{0B28CBBE-5E5D-4437-95AB-215C32438563}" dt="2022-11-22T22:13:02.789" v="855" actId="478"/>
          <ac:picMkLst>
            <pc:docMk/>
            <pc:sldMk cId="912397992" sldId="281"/>
            <ac:picMk id="5" creationId="{B8FCAEAD-142F-43FE-BC7D-3C5396F4A416}"/>
          </ac:picMkLst>
        </pc:picChg>
        <pc:picChg chg="del">
          <ac:chgData name="Luis Felipe Giraldo Trujillo" userId="9e5f2ca0-ce69-4b78-85ca-b1c2743d385d" providerId="ADAL" clId="{0B28CBBE-5E5D-4437-95AB-215C32438563}" dt="2022-11-22T21:57:58.152" v="707" actId="478"/>
          <ac:picMkLst>
            <pc:docMk/>
            <pc:sldMk cId="912397992" sldId="281"/>
            <ac:picMk id="6" creationId="{48A602E2-6B0F-4C5D-AF70-C00AB6BEEE4C}"/>
          </ac:picMkLst>
        </pc:picChg>
        <pc:picChg chg="add del mod">
          <ac:chgData name="Luis Felipe Giraldo Trujillo" userId="9e5f2ca0-ce69-4b78-85ca-b1c2743d385d" providerId="ADAL" clId="{0B28CBBE-5E5D-4437-95AB-215C32438563}" dt="2022-11-23T03:35:58.892" v="2778" actId="478"/>
          <ac:picMkLst>
            <pc:docMk/>
            <pc:sldMk cId="912397992" sldId="281"/>
            <ac:picMk id="7170" creationId="{DFBC8FCE-2F07-5DCD-E737-8531B857628D}"/>
          </ac:picMkLst>
        </pc:picChg>
        <pc:picChg chg="add mod">
          <ac:chgData name="Luis Felipe Giraldo Trujillo" userId="9e5f2ca0-ce69-4b78-85ca-b1c2743d385d" providerId="ADAL" clId="{0B28CBBE-5E5D-4437-95AB-215C32438563}" dt="2022-11-22T22:13:23.697" v="865" actId="1076"/>
          <ac:picMkLst>
            <pc:docMk/>
            <pc:sldMk cId="912397992" sldId="281"/>
            <ac:picMk id="7172" creationId="{4179B9C6-6EB2-7685-B406-5FDDFDBC4305}"/>
          </ac:picMkLst>
        </pc:picChg>
        <pc:picChg chg="add mod">
          <ac:chgData name="Luis Felipe Giraldo Trujillo" userId="9e5f2ca0-ce69-4b78-85ca-b1c2743d385d" providerId="ADAL" clId="{0B28CBBE-5E5D-4437-95AB-215C32438563}" dt="2022-11-23T03:36:13.881" v="2784" actId="1076"/>
          <ac:picMkLst>
            <pc:docMk/>
            <pc:sldMk cId="912397992" sldId="281"/>
            <ac:picMk id="7174" creationId="{92D46504-8F88-F758-5FCB-2201030F4C53}"/>
          </ac:picMkLst>
        </pc:picChg>
      </pc:sldChg>
      <pc:sldChg chg="modSp add mod">
        <pc:chgData name="Luis Felipe Giraldo Trujillo" userId="9e5f2ca0-ce69-4b78-85ca-b1c2743d385d" providerId="ADAL" clId="{0B28CBBE-5E5D-4437-95AB-215C32438563}" dt="2022-11-23T03:34:45.535" v="2770" actId="1076"/>
        <pc:sldMkLst>
          <pc:docMk/>
          <pc:sldMk cId="1967097969" sldId="282"/>
        </pc:sldMkLst>
        <pc:spChg chg="mod">
          <ac:chgData name="Luis Felipe Giraldo Trujillo" userId="9e5f2ca0-ce69-4b78-85ca-b1c2743d385d" providerId="ADAL" clId="{0B28CBBE-5E5D-4437-95AB-215C32438563}" dt="2022-11-23T03:34:36.628" v="2766" actId="403"/>
          <ac:spMkLst>
            <pc:docMk/>
            <pc:sldMk cId="1967097969" sldId="282"/>
            <ac:spMk id="6" creationId="{9BEFED0B-6C61-47B3-B6BB-9D3C3D557F12}"/>
          </ac:spMkLst>
        </pc:spChg>
        <pc:spChg chg="mod">
          <ac:chgData name="Luis Felipe Giraldo Trujillo" userId="9e5f2ca0-ce69-4b78-85ca-b1c2743d385d" providerId="ADAL" clId="{0B28CBBE-5E5D-4437-95AB-215C32438563}" dt="2022-11-23T03:34:36.628" v="2766" actId="403"/>
          <ac:spMkLst>
            <pc:docMk/>
            <pc:sldMk cId="1967097969" sldId="282"/>
            <ac:spMk id="13" creationId="{60072646-ED45-47AF-988E-A5F91BD111D0}"/>
          </ac:spMkLst>
        </pc:spChg>
        <pc:spChg chg="mod">
          <ac:chgData name="Luis Felipe Giraldo Trujillo" userId="9e5f2ca0-ce69-4b78-85ca-b1c2743d385d" providerId="ADAL" clId="{0B28CBBE-5E5D-4437-95AB-215C32438563}" dt="2022-11-23T03:34:36.628" v="2766" actId="403"/>
          <ac:spMkLst>
            <pc:docMk/>
            <pc:sldMk cId="1967097969" sldId="282"/>
            <ac:spMk id="14" creationId="{F15569A1-3D2F-4825-ABCD-CB15ED44191B}"/>
          </ac:spMkLst>
        </pc:spChg>
        <pc:spChg chg="mod">
          <ac:chgData name="Luis Felipe Giraldo Trujillo" userId="9e5f2ca0-ce69-4b78-85ca-b1c2743d385d" providerId="ADAL" clId="{0B28CBBE-5E5D-4437-95AB-215C32438563}" dt="2022-11-23T03:34:36.628" v="2766" actId="403"/>
          <ac:spMkLst>
            <pc:docMk/>
            <pc:sldMk cId="1967097969" sldId="282"/>
            <ac:spMk id="15" creationId="{611A505C-3BEC-475D-9B29-65B3843C8535}"/>
          </ac:spMkLst>
        </pc:spChg>
        <pc:spChg chg="mod">
          <ac:chgData name="Luis Felipe Giraldo Trujillo" userId="9e5f2ca0-ce69-4b78-85ca-b1c2743d385d" providerId="ADAL" clId="{0B28CBBE-5E5D-4437-95AB-215C32438563}" dt="2022-11-23T03:34:36.628" v="2766" actId="403"/>
          <ac:spMkLst>
            <pc:docMk/>
            <pc:sldMk cId="1967097969" sldId="282"/>
            <ac:spMk id="16" creationId="{84D215B6-1682-456B-81A2-190B30FD4638}"/>
          </ac:spMkLst>
        </pc:spChg>
        <pc:spChg chg="mod">
          <ac:chgData name="Luis Felipe Giraldo Trujillo" userId="9e5f2ca0-ce69-4b78-85ca-b1c2743d385d" providerId="ADAL" clId="{0B28CBBE-5E5D-4437-95AB-215C32438563}" dt="2022-11-23T03:34:36.628" v="2766" actId="403"/>
          <ac:spMkLst>
            <pc:docMk/>
            <pc:sldMk cId="1967097969" sldId="282"/>
            <ac:spMk id="17" creationId="{8A06FD1B-C40F-4FA0-94EE-1E05348C49E8}"/>
          </ac:spMkLst>
        </pc:spChg>
        <pc:spChg chg="mod">
          <ac:chgData name="Luis Felipe Giraldo Trujillo" userId="9e5f2ca0-ce69-4b78-85ca-b1c2743d385d" providerId="ADAL" clId="{0B28CBBE-5E5D-4437-95AB-215C32438563}" dt="2022-11-23T03:34:36.628" v="2766" actId="403"/>
          <ac:spMkLst>
            <pc:docMk/>
            <pc:sldMk cId="1967097969" sldId="282"/>
            <ac:spMk id="18" creationId="{CAA9B1B6-3404-4CA9-B0EC-7CAF8416D105}"/>
          </ac:spMkLst>
        </pc:spChg>
        <pc:spChg chg="mod">
          <ac:chgData name="Luis Felipe Giraldo Trujillo" userId="9e5f2ca0-ce69-4b78-85ca-b1c2743d385d" providerId="ADAL" clId="{0B28CBBE-5E5D-4437-95AB-215C32438563}" dt="2022-11-23T03:34:36.628" v="2766" actId="403"/>
          <ac:spMkLst>
            <pc:docMk/>
            <pc:sldMk cId="1967097969" sldId="282"/>
            <ac:spMk id="19" creationId="{68B8AFA8-22E6-49BB-9802-D77BE1C078F4}"/>
          </ac:spMkLst>
        </pc:spChg>
        <pc:spChg chg="mod">
          <ac:chgData name="Luis Felipe Giraldo Trujillo" userId="9e5f2ca0-ce69-4b78-85ca-b1c2743d385d" providerId="ADAL" clId="{0B28CBBE-5E5D-4437-95AB-215C32438563}" dt="2022-11-23T03:34:45.535" v="2770" actId="1076"/>
          <ac:spMkLst>
            <pc:docMk/>
            <pc:sldMk cId="1967097969" sldId="282"/>
            <ac:spMk id="20" creationId="{E66D8BF1-7312-4F6B-BA7F-60D85E1CC98C}"/>
          </ac:spMkLst>
        </pc:spChg>
        <pc:spChg chg="mod">
          <ac:chgData name="Luis Felipe Giraldo Trujillo" userId="9e5f2ca0-ce69-4b78-85ca-b1c2743d385d" providerId="ADAL" clId="{0B28CBBE-5E5D-4437-95AB-215C32438563}" dt="2022-11-22T22:10:15.674" v="853" actId="1076"/>
          <ac:spMkLst>
            <pc:docMk/>
            <pc:sldMk cId="1967097969" sldId="282"/>
            <ac:spMk id="23" creationId="{AF0F04E7-B0A0-45F6-9D16-1E9EBF5C9032}"/>
          </ac:spMkLst>
        </pc:spChg>
        <pc:spChg chg="mod">
          <ac:chgData name="Luis Felipe Giraldo Trujillo" userId="9e5f2ca0-ce69-4b78-85ca-b1c2743d385d" providerId="ADAL" clId="{0B28CBBE-5E5D-4437-95AB-215C32438563}" dt="2022-11-22T22:10:15.674" v="853" actId="1076"/>
          <ac:spMkLst>
            <pc:docMk/>
            <pc:sldMk cId="1967097969" sldId="282"/>
            <ac:spMk id="24" creationId="{9E66B76C-6855-4EB5-9C97-B19FDFD36387}"/>
          </ac:spMkLst>
        </pc:spChg>
        <pc:grpChg chg="mod">
          <ac:chgData name="Luis Felipe Giraldo Trujillo" userId="9e5f2ca0-ce69-4b78-85ca-b1c2743d385d" providerId="ADAL" clId="{0B28CBBE-5E5D-4437-95AB-215C32438563}" dt="2022-11-22T22:10:15.674" v="853" actId="1076"/>
          <ac:grpSpMkLst>
            <pc:docMk/>
            <pc:sldMk cId="1967097969" sldId="282"/>
            <ac:grpSpMk id="26" creationId="{16D0CFD5-498A-4873-9912-551C69E195C6}"/>
          </ac:grpSpMkLst>
        </pc:grpChg>
        <pc:picChg chg="mod">
          <ac:chgData name="Luis Felipe Giraldo Trujillo" userId="9e5f2ca0-ce69-4b78-85ca-b1c2743d385d" providerId="ADAL" clId="{0B28CBBE-5E5D-4437-95AB-215C32438563}" dt="2022-11-22T22:10:15.674" v="853" actId="1076"/>
          <ac:picMkLst>
            <pc:docMk/>
            <pc:sldMk cId="1967097969" sldId="282"/>
            <ac:picMk id="22" creationId="{658F9F6C-3A22-417B-8D8B-FE33D5C7FD1E}"/>
          </ac:picMkLst>
        </pc:picChg>
        <pc:picChg chg="mod">
          <ac:chgData name="Luis Felipe Giraldo Trujillo" userId="9e5f2ca0-ce69-4b78-85ca-b1c2743d385d" providerId="ADAL" clId="{0B28CBBE-5E5D-4437-95AB-215C32438563}" dt="2022-11-22T22:10:15.674" v="853" actId="1076"/>
          <ac:picMkLst>
            <pc:docMk/>
            <pc:sldMk cId="1967097969" sldId="282"/>
            <ac:picMk id="25" creationId="{DF2C08A7-7ECB-473D-8AFB-670757C664B1}"/>
          </ac:picMkLst>
        </pc:picChg>
      </pc:sldChg>
      <pc:sldChg chg="addSp delSp modSp add mod">
        <pc:chgData name="Luis Felipe Giraldo Trujillo" userId="9e5f2ca0-ce69-4b78-85ca-b1c2743d385d" providerId="ADAL" clId="{0B28CBBE-5E5D-4437-95AB-215C32438563}" dt="2022-11-23T03:36:35.867" v="2794" actId="403"/>
        <pc:sldMkLst>
          <pc:docMk/>
          <pc:sldMk cId="2945106132" sldId="283"/>
        </pc:sldMkLst>
        <pc:spChg chg="mod">
          <ac:chgData name="Luis Felipe Giraldo Trujillo" userId="9e5f2ca0-ce69-4b78-85ca-b1c2743d385d" providerId="ADAL" clId="{0B28CBBE-5E5D-4437-95AB-215C32438563}" dt="2022-11-22T22:15:26.484" v="907" actId="403"/>
          <ac:spMkLst>
            <pc:docMk/>
            <pc:sldMk cId="2945106132" sldId="283"/>
            <ac:spMk id="4" creationId="{E836C7B5-D815-49C7-9BAF-9AC6B287789C}"/>
          </ac:spMkLst>
        </pc:spChg>
        <pc:spChg chg="mod">
          <ac:chgData name="Luis Felipe Giraldo Trujillo" userId="9e5f2ca0-ce69-4b78-85ca-b1c2743d385d" providerId="ADAL" clId="{0B28CBBE-5E5D-4437-95AB-215C32438563}" dt="2022-11-23T03:36:35.867" v="2794" actId="403"/>
          <ac:spMkLst>
            <pc:docMk/>
            <pc:sldMk cId="2945106132" sldId="283"/>
            <ac:spMk id="7" creationId="{8453793E-DFB9-48F7-8721-38CE68191DBF}"/>
          </ac:spMkLst>
        </pc:spChg>
        <pc:spChg chg="mod">
          <ac:chgData name="Luis Felipe Giraldo Trujillo" userId="9e5f2ca0-ce69-4b78-85ca-b1c2743d385d" providerId="ADAL" clId="{0B28CBBE-5E5D-4437-95AB-215C32438563}" dt="2022-11-23T03:36:35.867" v="2794" actId="403"/>
          <ac:spMkLst>
            <pc:docMk/>
            <pc:sldMk cId="2945106132" sldId="283"/>
            <ac:spMk id="8" creationId="{C5AC9F9C-77AE-43B9-990D-CAF693716E45}"/>
          </ac:spMkLst>
        </pc:spChg>
        <pc:spChg chg="mod">
          <ac:chgData name="Luis Felipe Giraldo Trujillo" userId="9e5f2ca0-ce69-4b78-85ca-b1c2743d385d" providerId="ADAL" clId="{0B28CBBE-5E5D-4437-95AB-215C32438563}" dt="2022-11-22T22:15:31.410" v="908" actId="1076"/>
          <ac:spMkLst>
            <pc:docMk/>
            <pc:sldMk cId="2945106132" sldId="283"/>
            <ac:spMk id="9" creationId="{9A64A727-339E-48EC-A96C-42128E7743EE}"/>
          </ac:spMkLst>
        </pc:spChg>
        <pc:spChg chg="mod">
          <ac:chgData name="Luis Felipe Giraldo Trujillo" userId="9e5f2ca0-ce69-4b78-85ca-b1c2743d385d" providerId="ADAL" clId="{0B28CBBE-5E5D-4437-95AB-215C32438563}" dt="2022-11-22T22:15:31.410" v="908" actId="1076"/>
          <ac:spMkLst>
            <pc:docMk/>
            <pc:sldMk cId="2945106132" sldId="283"/>
            <ac:spMk id="10" creationId="{8E906FE9-7706-4F05-9345-25F566CB8B7D}"/>
          </ac:spMkLst>
        </pc:spChg>
        <pc:spChg chg="mod">
          <ac:chgData name="Luis Felipe Giraldo Trujillo" userId="9e5f2ca0-ce69-4b78-85ca-b1c2743d385d" providerId="ADAL" clId="{0B28CBBE-5E5D-4437-95AB-215C32438563}" dt="2022-11-22T22:15:31.410" v="908" actId="1076"/>
          <ac:spMkLst>
            <pc:docMk/>
            <pc:sldMk cId="2945106132" sldId="283"/>
            <ac:spMk id="11" creationId="{1DC5080C-EC1C-45C5-B057-B858576F5AEC}"/>
          </ac:spMkLst>
        </pc:spChg>
        <pc:spChg chg="mod">
          <ac:chgData name="Luis Felipe Giraldo Trujillo" userId="9e5f2ca0-ce69-4b78-85ca-b1c2743d385d" providerId="ADAL" clId="{0B28CBBE-5E5D-4437-95AB-215C32438563}" dt="2022-11-22T22:15:32.997" v="909" actId="6549"/>
          <ac:spMkLst>
            <pc:docMk/>
            <pc:sldMk cId="2945106132" sldId="283"/>
            <ac:spMk id="12" creationId="{33523340-43DB-4276-88FE-9E8D90BA1FFB}"/>
          </ac:spMkLst>
        </pc:spChg>
        <pc:picChg chg="add mod">
          <ac:chgData name="Luis Felipe Giraldo Trujillo" userId="9e5f2ca0-ce69-4b78-85ca-b1c2743d385d" providerId="ADAL" clId="{0B28CBBE-5E5D-4437-95AB-215C32438563}" dt="2022-11-23T03:35:03.032" v="2774" actId="14100"/>
          <ac:picMkLst>
            <pc:docMk/>
            <pc:sldMk cId="2945106132" sldId="283"/>
            <ac:picMk id="2" creationId="{2D00E0B5-D9FD-060D-1B4D-26153E0655FF}"/>
          </ac:picMkLst>
        </pc:picChg>
        <pc:picChg chg="add del mod">
          <ac:chgData name="Luis Felipe Giraldo Trujillo" userId="9e5f2ca0-ce69-4b78-85ca-b1c2743d385d" providerId="ADAL" clId="{0B28CBBE-5E5D-4437-95AB-215C32438563}" dt="2022-11-23T03:36:28.659" v="2788" actId="478"/>
          <ac:picMkLst>
            <pc:docMk/>
            <pc:sldMk cId="2945106132" sldId="283"/>
            <ac:picMk id="3" creationId="{F8A967FB-39BE-ED48-C57B-9479F0BB2CF0}"/>
          </ac:picMkLst>
        </pc:picChg>
        <pc:picChg chg="del">
          <ac:chgData name="Luis Felipe Giraldo Trujillo" userId="9e5f2ca0-ce69-4b78-85ca-b1c2743d385d" providerId="ADAL" clId="{0B28CBBE-5E5D-4437-95AB-215C32438563}" dt="2022-11-22T22:13:41.497" v="870" actId="478"/>
          <ac:picMkLst>
            <pc:docMk/>
            <pc:sldMk cId="2945106132" sldId="283"/>
            <ac:picMk id="5" creationId="{B8FCAEAD-142F-43FE-BC7D-3C5396F4A416}"/>
          </ac:picMkLst>
        </pc:picChg>
        <pc:picChg chg="del">
          <ac:chgData name="Luis Felipe Giraldo Trujillo" userId="9e5f2ca0-ce69-4b78-85ca-b1c2743d385d" providerId="ADAL" clId="{0B28CBBE-5E5D-4437-95AB-215C32438563}" dt="2022-11-22T22:14:03.305" v="877" actId="478"/>
          <ac:picMkLst>
            <pc:docMk/>
            <pc:sldMk cId="2945106132" sldId="283"/>
            <ac:picMk id="6" creationId="{48A602E2-6B0F-4C5D-AF70-C00AB6BEEE4C}"/>
          </ac:picMkLst>
        </pc:picChg>
        <pc:picChg chg="add mod">
          <ac:chgData name="Luis Felipe Giraldo Trujillo" userId="9e5f2ca0-ce69-4b78-85ca-b1c2743d385d" providerId="ADAL" clId="{0B28CBBE-5E5D-4437-95AB-215C32438563}" dt="2022-11-23T03:36:32.658" v="2792" actId="1076"/>
          <ac:picMkLst>
            <pc:docMk/>
            <pc:sldMk cId="2945106132" sldId="283"/>
            <ac:picMk id="14" creationId="{764DDF88-0D6F-6434-4DD4-ABC9C0401407}"/>
          </ac:picMkLst>
        </pc:picChg>
      </pc:sldChg>
      <pc:sldChg chg="add del">
        <pc:chgData name="Luis Felipe Giraldo Trujillo" userId="9e5f2ca0-ce69-4b78-85ca-b1c2743d385d" providerId="ADAL" clId="{0B28CBBE-5E5D-4437-95AB-215C32438563}" dt="2022-11-22T22:14:40.666" v="887" actId="47"/>
        <pc:sldMkLst>
          <pc:docMk/>
          <pc:sldMk cId="1782280501" sldId="285"/>
        </pc:sldMkLst>
      </pc:sldChg>
      <pc:sldChg chg="modSp add mod">
        <pc:chgData name="Luis Felipe Giraldo Trujillo" userId="9e5f2ca0-ce69-4b78-85ca-b1c2743d385d" providerId="ADAL" clId="{0B28CBBE-5E5D-4437-95AB-215C32438563}" dt="2022-11-22T22:15:53.017" v="917" actId="1076"/>
        <pc:sldMkLst>
          <pc:docMk/>
          <pc:sldMk cId="685901281" sldId="286"/>
        </pc:sldMkLst>
        <pc:spChg chg="mod">
          <ac:chgData name="Luis Felipe Giraldo Trujillo" userId="9e5f2ca0-ce69-4b78-85ca-b1c2743d385d" providerId="ADAL" clId="{0B28CBBE-5E5D-4437-95AB-215C32438563}" dt="2022-11-22T22:15:53.017" v="917" actId="1076"/>
          <ac:spMkLst>
            <pc:docMk/>
            <pc:sldMk cId="685901281" sldId="286"/>
            <ac:spMk id="6" creationId="{AFF64FFC-E282-4567-A88C-955F50EFDD63}"/>
          </ac:spMkLst>
        </pc:spChg>
      </pc:sldChg>
      <pc:sldChg chg="modSp add mod">
        <pc:chgData name="Luis Felipe Giraldo Trujillo" userId="9e5f2ca0-ce69-4b78-85ca-b1c2743d385d" providerId="ADAL" clId="{0B28CBBE-5E5D-4437-95AB-215C32438563}" dt="2022-11-22T22:15:59.953" v="919" actId="1076"/>
        <pc:sldMkLst>
          <pc:docMk/>
          <pc:sldMk cId="436800846" sldId="288"/>
        </pc:sldMkLst>
        <pc:spChg chg="mod">
          <ac:chgData name="Luis Felipe Giraldo Trujillo" userId="9e5f2ca0-ce69-4b78-85ca-b1c2743d385d" providerId="ADAL" clId="{0B28CBBE-5E5D-4437-95AB-215C32438563}" dt="2022-11-22T22:15:57.041" v="918" actId="1076"/>
          <ac:spMkLst>
            <pc:docMk/>
            <pc:sldMk cId="436800846" sldId="288"/>
            <ac:spMk id="39" creationId="{171546D7-4EC8-4D96-B6AB-AF49892110AB}"/>
          </ac:spMkLst>
        </pc:spChg>
        <pc:spChg chg="mod">
          <ac:chgData name="Luis Felipe Giraldo Trujillo" userId="9e5f2ca0-ce69-4b78-85ca-b1c2743d385d" providerId="ADAL" clId="{0B28CBBE-5E5D-4437-95AB-215C32438563}" dt="2022-11-22T22:15:59.953" v="919" actId="1076"/>
          <ac:spMkLst>
            <pc:docMk/>
            <pc:sldMk cId="436800846" sldId="288"/>
            <ac:spMk id="40" creationId="{52C38518-13BF-4BF2-B7D1-2939626C5F79}"/>
          </ac:spMkLst>
        </pc:spChg>
      </pc:sldChg>
      <pc:sldChg chg="modSp add mod">
        <pc:chgData name="Luis Felipe Giraldo Trujillo" userId="9e5f2ca0-ce69-4b78-85ca-b1c2743d385d" providerId="ADAL" clId="{0B28CBBE-5E5D-4437-95AB-215C32438563}" dt="2022-11-22T22:16:09.855" v="923" actId="20577"/>
        <pc:sldMkLst>
          <pc:docMk/>
          <pc:sldMk cId="2740234135" sldId="289"/>
        </pc:sldMkLst>
        <pc:spChg chg="mod">
          <ac:chgData name="Luis Felipe Giraldo Trujillo" userId="9e5f2ca0-ce69-4b78-85ca-b1c2743d385d" providerId="ADAL" clId="{0B28CBBE-5E5D-4437-95AB-215C32438563}" dt="2022-11-22T22:16:09.855" v="923" actId="20577"/>
          <ac:spMkLst>
            <pc:docMk/>
            <pc:sldMk cId="2740234135" sldId="289"/>
            <ac:spMk id="41" creationId="{E778CC76-20BE-474E-AA4F-3EF3002A4944}"/>
          </ac:spMkLst>
        </pc:spChg>
      </pc:sldChg>
      <pc:sldChg chg="modSp add mod">
        <pc:chgData name="Luis Felipe Giraldo Trujillo" userId="9e5f2ca0-ce69-4b78-85ca-b1c2743d385d" providerId="ADAL" clId="{0B28CBBE-5E5D-4437-95AB-215C32438563}" dt="2022-11-22T22:16:25.049" v="927" actId="1076"/>
        <pc:sldMkLst>
          <pc:docMk/>
          <pc:sldMk cId="3801720269" sldId="291"/>
        </pc:sldMkLst>
        <pc:spChg chg="mod">
          <ac:chgData name="Luis Felipe Giraldo Trujillo" userId="9e5f2ca0-ce69-4b78-85ca-b1c2743d385d" providerId="ADAL" clId="{0B28CBBE-5E5D-4437-95AB-215C32438563}" dt="2022-11-22T22:16:22.833" v="926" actId="1076"/>
          <ac:spMkLst>
            <pc:docMk/>
            <pc:sldMk cId="3801720269" sldId="291"/>
            <ac:spMk id="47" creationId="{15F338C8-4FE9-4E0D-81B6-2FCF1B97E23E}"/>
          </ac:spMkLst>
        </pc:spChg>
        <pc:spChg chg="mod">
          <ac:chgData name="Luis Felipe Giraldo Trujillo" userId="9e5f2ca0-ce69-4b78-85ca-b1c2743d385d" providerId="ADAL" clId="{0B28CBBE-5E5D-4437-95AB-215C32438563}" dt="2022-11-22T22:16:18.026" v="924" actId="1076"/>
          <ac:spMkLst>
            <pc:docMk/>
            <pc:sldMk cId="3801720269" sldId="291"/>
            <ac:spMk id="49" creationId="{5E3785AF-24B2-4D07-96F8-2E4812BFCAAD}"/>
          </ac:spMkLst>
        </pc:spChg>
        <pc:spChg chg="mod">
          <ac:chgData name="Luis Felipe Giraldo Trujillo" userId="9e5f2ca0-ce69-4b78-85ca-b1c2743d385d" providerId="ADAL" clId="{0B28CBBE-5E5D-4437-95AB-215C32438563}" dt="2022-11-22T22:16:25.049" v="927" actId="1076"/>
          <ac:spMkLst>
            <pc:docMk/>
            <pc:sldMk cId="3801720269" sldId="291"/>
            <ac:spMk id="50" creationId="{0AD75216-0C06-469D-B56A-E067919F9DD1}"/>
          </ac:spMkLst>
        </pc:spChg>
      </pc:sldChg>
      <pc:sldChg chg="modSp add mod">
        <pc:chgData name="Luis Felipe Giraldo Trujillo" userId="9e5f2ca0-ce69-4b78-85ca-b1c2743d385d" providerId="ADAL" clId="{0B28CBBE-5E5D-4437-95AB-215C32438563}" dt="2022-11-22T22:31:29.214" v="956" actId="20577"/>
        <pc:sldMkLst>
          <pc:docMk/>
          <pc:sldMk cId="952535535" sldId="292"/>
        </pc:sldMkLst>
        <pc:spChg chg="mod">
          <ac:chgData name="Luis Felipe Giraldo Trujillo" userId="9e5f2ca0-ce69-4b78-85ca-b1c2743d385d" providerId="ADAL" clId="{0B28CBBE-5E5D-4437-95AB-215C32438563}" dt="2022-11-22T22:31:29.214" v="956" actId="20577"/>
          <ac:spMkLst>
            <pc:docMk/>
            <pc:sldMk cId="952535535" sldId="292"/>
            <ac:spMk id="2" creationId="{C081A468-15B8-40C0-9038-D74B953C99CC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41" creationId="{543365AD-7CCD-45CF-8DA9-E968580727F1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42" creationId="{EE99981D-9401-4B36-9EEC-DA51610441AE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43" creationId="{E9F6D78D-86FD-4BF3-A0EF-2271C87B2E26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44" creationId="{AC72B122-F50E-40EE-AD30-27CE10DDFB4B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45" creationId="{8E55F0D4-EADE-4547-A34A-387E2E36151D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46" creationId="{BB9719B7-6A0F-4138-A898-99BAFE02D74D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47" creationId="{04458893-9904-416C-BE8C-C14A9A5EFBD1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51" creationId="{1D5BB136-E288-425D-95D8-F318440A4E5D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52" creationId="{F396A1BE-1B1A-4758-AAF4-A7DC3BE059D6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87" creationId="{70E9392C-67C6-43D2-8592-C19E5E2D6B37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88" creationId="{D8447F3E-DC22-454C-B2D1-6678A48165A8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89" creationId="{86FE3491-3724-4C38-8697-691F0F70D374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90" creationId="{F5BEF705-8F69-4596-A216-521EEFCC68A9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91" creationId="{9EBF5A13-7583-4205-9DDA-8CC0BE862428}"/>
          </ac:spMkLst>
        </pc:spChg>
        <pc:spChg chg="mod">
          <ac:chgData name="Luis Felipe Giraldo Trujillo" userId="9e5f2ca0-ce69-4b78-85ca-b1c2743d385d" providerId="ADAL" clId="{0B28CBBE-5E5D-4437-95AB-215C32438563}" dt="2022-11-22T22:16:32.507" v="928" actId="1076"/>
          <ac:spMkLst>
            <pc:docMk/>
            <pc:sldMk cId="952535535" sldId="292"/>
            <ac:spMk id="94" creationId="{907254A0-66EA-4F55-8292-E075266B046F}"/>
          </ac:spMkLst>
        </pc:spChg>
        <pc:cxnChg chg="mod">
          <ac:chgData name="Luis Felipe Giraldo Trujillo" userId="9e5f2ca0-ce69-4b78-85ca-b1c2743d385d" providerId="ADAL" clId="{0B28CBBE-5E5D-4437-95AB-215C32438563}" dt="2022-11-22T22:16:32.507" v="928" actId="1076"/>
          <ac:cxnSpMkLst>
            <pc:docMk/>
            <pc:sldMk cId="952535535" sldId="292"/>
            <ac:cxnSpMk id="56" creationId="{1662C507-7CA8-4E41-8566-1302AF1B0B9B}"/>
          </ac:cxnSpMkLst>
        </pc:cxnChg>
      </pc:sldChg>
      <pc:sldChg chg="addSp modSp add mod">
        <pc:chgData name="Luis Felipe Giraldo Trujillo" userId="9e5f2ca0-ce69-4b78-85ca-b1c2743d385d" providerId="ADAL" clId="{0B28CBBE-5E5D-4437-95AB-215C32438563}" dt="2022-11-23T03:33:55.105" v="2764" actId="1076"/>
        <pc:sldMkLst>
          <pc:docMk/>
          <pc:sldMk cId="792693267" sldId="308"/>
        </pc:sldMkLst>
        <pc:spChg chg="mod">
          <ac:chgData name="Luis Felipe Giraldo Trujillo" userId="9e5f2ca0-ce69-4b78-85ca-b1c2743d385d" providerId="ADAL" clId="{0B28CBBE-5E5D-4437-95AB-215C32438563}" dt="2022-11-22T20:35:16.731" v="49"/>
          <ac:spMkLst>
            <pc:docMk/>
            <pc:sldMk cId="792693267" sldId="308"/>
            <ac:spMk id="2" creationId="{A6C3538F-CDD2-42EC-B972-3692CB8B8DB6}"/>
          </ac:spMkLst>
        </pc:spChg>
        <pc:spChg chg="mod">
          <ac:chgData name="Luis Felipe Giraldo Trujillo" userId="9e5f2ca0-ce69-4b78-85ca-b1c2743d385d" providerId="ADAL" clId="{0B28CBBE-5E5D-4437-95AB-215C32438563}" dt="2022-11-23T03:33:55.105" v="2764" actId="1076"/>
          <ac:spMkLst>
            <pc:docMk/>
            <pc:sldMk cId="792693267" sldId="308"/>
            <ac:spMk id="5" creationId="{175F8B5A-C2A0-4CCC-8E45-DB302B71E092}"/>
          </ac:spMkLst>
        </pc:spChg>
        <pc:picChg chg="add mod">
          <ac:chgData name="Luis Felipe Giraldo Trujillo" userId="9e5f2ca0-ce69-4b78-85ca-b1c2743d385d" providerId="ADAL" clId="{0B28CBBE-5E5D-4437-95AB-215C32438563}" dt="2022-11-22T20:34:13.100" v="12" actId="1076"/>
          <ac:picMkLst>
            <pc:docMk/>
            <pc:sldMk cId="792693267" sldId="308"/>
            <ac:picMk id="3" creationId="{DC43AC40-F9C2-6CED-B8F1-E8FA3E865020}"/>
          </ac:picMkLst>
        </pc:picChg>
        <pc:picChg chg="mod">
          <ac:chgData name="Luis Felipe Giraldo Trujillo" userId="9e5f2ca0-ce69-4b78-85ca-b1c2743d385d" providerId="ADAL" clId="{0B28CBBE-5E5D-4437-95AB-215C32438563}" dt="2022-11-22T20:34:14.774" v="13" actId="1076"/>
          <ac:picMkLst>
            <pc:docMk/>
            <pc:sldMk cId="792693267" sldId="308"/>
            <ac:picMk id="5122" creationId="{DBA382D2-0663-4268-918C-ECC7DCEF5D5E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0:33:35.053" v="2" actId="2696"/>
        <pc:sldMkLst>
          <pc:docMk/>
          <pc:sldMk cId="3619953667" sldId="308"/>
        </pc:sldMkLst>
      </pc:sldChg>
      <pc:sldChg chg="add del">
        <pc:chgData name="Luis Felipe Giraldo Trujillo" userId="9e5f2ca0-ce69-4b78-85ca-b1c2743d385d" providerId="ADAL" clId="{0B28CBBE-5E5D-4437-95AB-215C32438563}" dt="2022-11-22T20:34:29.432" v="15" actId="47"/>
        <pc:sldMkLst>
          <pc:docMk/>
          <pc:sldMk cId="256205840" sldId="312"/>
        </pc:sldMkLst>
      </pc:sldChg>
      <pc:sldChg chg="del">
        <pc:chgData name="Luis Felipe Giraldo Trujillo" userId="9e5f2ca0-ce69-4b78-85ca-b1c2743d385d" providerId="ADAL" clId="{0B28CBBE-5E5D-4437-95AB-215C32438563}" dt="2022-11-22T20:33:35.053" v="2" actId="2696"/>
        <pc:sldMkLst>
          <pc:docMk/>
          <pc:sldMk cId="1874530524" sldId="312"/>
        </pc:sldMkLst>
      </pc:sldChg>
      <pc:sldChg chg="modSp add mod">
        <pc:chgData name="Luis Felipe Giraldo Trujillo" userId="9e5f2ca0-ce69-4b78-85ca-b1c2743d385d" providerId="ADAL" clId="{0B28CBBE-5E5D-4437-95AB-215C32438563}" dt="2022-11-22T20:34:58.395" v="42"/>
        <pc:sldMkLst>
          <pc:docMk/>
          <pc:sldMk cId="2752976686" sldId="313"/>
        </pc:sldMkLst>
        <pc:spChg chg="mod">
          <ac:chgData name="Luis Felipe Giraldo Trujillo" userId="9e5f2ca0-ce69-4b78-85ca-b1c2743d385d" providerId="ADAL" clId="{0B28CBBE-5E5D-4437-95AB-215C32438563}" dt="2022-11-22T20:34:58.395" v="42"/>
          <ac:spMkLst>
            <pc:docMk/>
            <pc:sldMk cId="2752976686" sldId="313"/>
            <ac:spMk id="2" creationId="{631B19F5-9251-4C79-8F1B-A3B61C752EB4}"/>
          </ac:spMkLst>
        </pc:spChg>
      </pc:sldChg>
      <pc:sldChg chg="del">
        <pc:chgData name="Luis Felipe Giraldo Trujillo" userId="9e5f2ca0-ce69-4b78-85ca-b1c2743d385d" providerId="ADAL" clId="{0B28CBBE-5E5D-4437-95AB-215C32438563}" dt="2022-11-22T20:33:35.053" v="2" actId="2696"/>
        <pc:sldMkLst>
          <pc:docMk/>
          <pc:sldMk cId="3582385706" sldId="313"/>
        </pc:sldMkLst>
      </pc:sldChg>
      <pc:sldChg chg="addSp delSp modSp add mod">
        <pc:chgData name="Luis Felipe Giraldo Trujillo" userId="9e5f2ca0-ce69-4b78-85ca-b1c2743d385d" providerId="ADAL" clId="{0B28CBBE-5E5D-4437-95AB-215C32438563}" dt="2022-11-22T20:40:41.276" v="141" actId="14100"/>
        <pc:sldMkLst>
          <pc:docMk/>
          <pc:sldMk cId="421920206" sldId="314"/>
        </pc:sldMkLst>
        <pc:spChg chg="mod">
          <ac:chgData name="Luis Felipe Giraldo Trujillo" userId="9e5f2ca0-ce69-4b78-85ca-b1c2743d385d" providerId="ADAL" clId="{0B28CBBE-5E5D-4437-95AB-215C32438563}" dt="2022-11-22T20:35:00.949" v="43"/>
          <ac:spMkLst>
            <pc:docMk/>
            <pc:sldMk cId="421920206" sldId="314"/>
            <ac:spMk id="2" creationId="{631B19F5-9251-4C79-8F1B-A3B61C752EB4}"/>
          </ac:spMkLst>
        </pc:spChg>
        <pc:spChg chg="mod">
          <ac:chgData name="Luis Felipe Giraldo Trujillo" userId="9e5f2ca0-ce69-4b78-85ca-b1c2743d385d" providerId="ADAL" clId="{0B28CBBE-5E5D-4437-95AB-215C32438563}" dt="2022-11-22T20:40:27.045" v="139" actId="1076"/>
          <ac:spMkLst>
            <pc:docMk/>
            <pc:sldMk cId="421920206" sldId="314"/>
            <ac:spMk id="8" creationId="{412B6CB8-B313-499B-A999-6C163A56BDE3}"/>
          </ac:spMkLst>
        </pc:spChg>
        <pc:picChg chg="add mod">
          <ac:chgData name="Luis Felipe Giraldo Trujillo" userId="9e5f2ca0-ce69-4b78-85ca-b1c2743d385d" providerId="ADAL" clId="{0B28CBBE-5E5D-4437-95AB-215C32438563}" dt="2022-11-22T20:40:41.276" v="141" actId="14100"/>
          <ac:picMkLst>
            <pc:docMk/>
            <pc:sldMk cId="421920206" sldId="314"/>
            <ac:picMk id="4" creationId="{D4F96EDE-6F22-7FC3-E4E6-83E4229CAD0B}"/>
          </ac:picMkLst>
        </pc:picChg>
        <pc:picChg chg="mod">
          <ac:chgData name="Luis Felipe Giraldo Trujillo" userId="9e5f2ca0-ce69-4b78-85ca-b1c2743d385d" providerId="ADAL" clId="{0B28CBBE-5E5D-4437-95AB-215C32438563}" dt="2022-11-22T20:40:24.307" v="138" actId="1076"/>
          <ac:picMkLst>
            <pc:docMk/>
            <pc:sldMk cId="421920206" sldId="314"/>
            <ac:picMk id="3076" creationId="{CE482764-359D-4C4A-A65C-C7B53DE7213F}"/>
          </ac:picMkLst>
        </pc:picChg>
        <pc:picChg chg="del mod">
          <ac:chgData name="Luis Felipe Giraldo Trujillo" userId="9e5f2ca0-ce69-4b78-85ca-b1c2743d385d" providerId="ADAL" clId="{0B28CBBE-5E5D-4437-95AB-215C32438563}" dt="2022-11-22T20:40:14.182" v="130" actId="478"/>
          <ac:picMkLst>
            <pc:docMk/>
            <pc:sldMk cId="421920206" sldId="314"/>
            <ac:picMk id="3078" creationId="{EC9A4C04-A0F0-46E1-BE81-30868952E5E5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0:33:35.053" v="2" actId="2696"/>
        <pc:sldMkLst>
          <pc:docMk/>
          <pc:sldMk cId="3366547699" sldId="314"/>
        </pc:sldMkLst>
      </pc:sldChg>
      <pc:sldChg chg="del">
        <pc:chgData name="Luis Felipe Giraldo Trujillo" userId="9e5f2ca0-ce69-4b78-85ca-b1c2743d385d" providerId="ADAL" clId="{0B28CBBE-5E5D-4437-95AB-215C32438563}" dt="2022-11-23T02:10:58.889" v="1648" actId="47"/>
        <pc:sldMkLst>
          <pc:docMk/>
          <pc:sldMk cId="1397543058" sldId="315"/>
        </pc:sldMkLst>
      </pc:sldChg>
      <pc:sldChg chg="modSp add mod">
        <pc:chgData name="Luis Felipe Giraldo Trujillo" userId="9e5f2ca0-ce69-4b78-85ca-b1c2743d385d" providerId="ADAL" clId="{0B28CBBE-5E5D-4437-95AB-215C32438563}" dt="2022-11-22T22:03:15.853" v="810" actId="20577"/>
        <pc:sldMkLst>
          <pc:docMk/>
          <pc:sldMk cId="416736892" sldId="317"/>
        </pc:sldMkLst>
        <pc:spChg chg="mod">
          <ac:chgData name="Luis Felipe Giraldo Trujillo" userId="9e5f2ca0-ce69-4b78-85ca-b1c2743d385d" providerId="ADAL" clId="{0B28CBBE-5E5D-4437-95AB-215C32438563}" dt="2022-11-22T22:03:15.853" v="810" actId="20577"/>
          <ac:spMkLst>
            <pc:docMk/>
            <pc:sldMk cId="416736892" sldId="317"/>
            <ac:spMk id="2" creationId="{BB13714F-3BC6-457C-A711-463F638E93A2}"/>
          </ac:spMkLst>
        </pc:spChg>
        <pc:spChg chg="mod">
          <ac:chgData name="Luis Felipe Giraldo Trujillo" userId="9e5f2ca0-ce69-4b78-85ca-b1c2743d385d" providerId="ADAL" clId="{0B28CBBE-5E5D-4437-95AB-215C32438563}" dt="2022-11-22T21:44:17.400" v="647" actId="1076"/>
          <ac:spMkLst>
            <pc:docMk/>
            <pc:sldMk cId="416736892" sldId="317"/>
            <ac:spMk id="3" creationId="{AD566BF4-D0EE-475A-AA1D-EE44EAD5A196}"/>
          </ac:spMkLst>
        </pc:spChg>
      </pc:sldChg>
      <pc:sldChg chg="del">
        <pc:chgData name="Luis Felipe Giraldo Trujillo" userId="9e5f2ca0-ce69-4b78-85ca-b1c2743d385d" providerId="ADAL" clId="{0B28CBBE-5E5D-4437-95AB-215C32438563}" dt="2022-11-22T21:43:43.459" v="644" actId="2696"/>
        <pc:sldMkLst>
          <pc:docMk/>
          <pc:sldMk cId="3171031508" sldId="317"/>
        </pc:sldMkLst>
      </pc:sldChg>
      <pc:sldChg chg="delSp modSp add mod">
        <pc:chgData name="Luis Felipe Giraldo Trujillo" userId="9e5f2ca0-ce69-4b78-85ca-b1c2743d385d" providerId="ADAL" clId="{0B28CBBE-5E5D-4437-95AB-215C32438563}" dt="2022-11-23T03:44:33.176" v="2825" actId="478"/>
        <pc:sldMkLst>
          <pc:docMk/>
          <pc:sldMk cId="2938506827" sldId="318"/>
        </pc:sldMkLst>
        <pc:spChg chg="mod">
          <ac:chgData name="Luis Felipe Giraldo Trujillo" userId="9e5f2ca0-ce69-4b78-85ca-b1c2743d385d" providerId="ADAL" clId="{0B28CBBE-5E5D-4437-95AB-215C32438563}" dt="2022-11-22T22:03:22.434" v="812"/>
          <ac:spMkLst>
            <pc:docMk/>
            <pc:sldMk cId="2938506827" sldId="318"/>
            <ac:spMk id="2" creationId="{BB13714F-3BC6-457C-A711-463F638E93A2}"/>
          </ac:spMkLst>
        </pc:spChg>
        <pc:spChg chg="del">
          <ac:chgData name="Luis Felipe Giraldo Trujillo" userId="9e5f2ca0-ce69-4b78-85ca-b1c2743d385d" providerId="ADAL" clId="{0B28CBBE-5E5D-4437-95AB-215C32438563}" dt="2022-11-23T03:44:33.176" v="2825" actId="478"/>
          <ac:spMkLst>
            <pc:docMk/>
            <pc:sldMk cId="2938506827" sldId="318"/>
            <ac:spMk id="10" creationId="{43AE1973-28D5-4F6B-A867-D648F3F7D532}"/>
          </ac:spMkLst>
        </pc:spChg>
        <pc:spChg chg="del mod">
          <ac:chgData name="Luis Felipe Giraldo Trujillo" userId="9e5f2ca0-ce69-4b78-85ca-b1c2743d385d" providerId="ADAL" clId="{0B28CBBE-5E5D-4437-95AB-215C32438563}" dt="2022-11-23T03:44:33.176" v="2825" actId="478"/>
          <ac:spMkLst>
            <pc:docMk/>
            <pc:sldMk cId="2938506827" sldId="318"/>
            <ac:spMk id="11" creationId="{06BE6241-31D7-4A69-A861-2774EA8991A3}"/>
          </ac:spMkLst>
        </pc:spChg>
        <pc:spChg chg="del">
          <ac:chgData name="Luis Felipe Giraldo Trujillo" userId="9e5f2ca0-ce69-4b78-85ca-b1c2743d385d" providerId="ADAL" clId="{0B28CBBE-5E5D-4437-95AB-215C32438563}" dt="2022-11-23T03:44:30.139" v="2824" actId="478"/>
          <ac:spMkLst>
            <pc:docMk/>
            <pc:sldMk cId="2938506827" sldId="318"/>
            <ac:spMk id="24" creationId="{1A628F59-8322-404A-842F-6DAA5F3B1841}"/>
          </ac:spMkLst>
        </pc:spChg>
        <pc:picChg chg="del">
          <ac:chgData name="Luis Felipe Giraldo Trujillo" userId="9e5f2ca0-ce69-4b78-85ca-b1c2743d385d" providerId="ADAL" clId="{0B28CBBE-5E5D-4437-95AB-215C32438563}" dt="2022-11-23T03:44:30.139" v="2824" actId="478"/>
          <ac:picMkLst>
            <pc:docMk/>
            <pc:sldMk cId="2938506827" sldId="318"/>
            <ac:picMk id="12" creationId="{971B2F75-A235-4931-9CEE-F87924C8D0DB}"/>
          </ac:picMkLst>
        </pc:picChg>
        <pc:picChg chg="del">
          <ac:chgData name="Luis Felipe Giraldo Trujillo" userId="9e5f2ca0-ce69-4b78-85ca-b1c2743d385d" providerId="ADAL" clId="{0B28CBBE-5E5D-4437-95AB-215C32438563}" dt="2022-11-23T03:44:30.139" v="2824" actId="478"/>
          <ac:picMkLst>
            <pc:docMk/>
            <pc:sldMk cId="2938506827" sldId="318"/>
            <ac:picMk id="16" creationId="{B685BCA3-C347-43FF-9268-EDDE6F6A197D}"/>
          </ac:picMkLst>
        </pc:picChg>
        <pc:picChg chg="del">
          <ac:chgData name="Luis Felipe Giraldo Trujillo" userId="9e5f2ca0-ce69-4b78-85ca-b1c2743d385d" providerId="ADAL" clId="{0B28CBBE-5E5D-4437-95AB-215C32438563}" dt="2022-11-23T03:44:30.139" v="2824" actId="478"/>
          <ac:picMkLst>
            <pc:docMk/>
            <pc:sldMk cId="2938506827" sldId="318"/>
            <ac:picMk id="20" creationId="{33AB11F8-2E0F-4326-A52D-0F30C9FE4D3B}"/>
          </ac:picMkLst>
        </pc:picChg>
        <pc:picChg chg="del">
          <ac:chgData name="Luis Felipe Giraldo Trujillo" userId="9e5f2ca0-ce69-4b78-85ca-b1c2743d385d" providerId="ADAL" clId="{0B28CBBE-5E5D-4437-95AB-215C32438563}" dt="2022-11-23T03:44:30.139" v="2824" actId="478"/>
          <ac:picMkLst>
            <pc:docMk/>
            <pc:sldMk cId="2938506827" sldId="318"/>
            <ac:picMk id="22" creationId="{53E3F229-5632-4BF7-9A64-CD1652141280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1:43:43.459" v="644" actId="2696"/>
        <pc:sldMkLst>
          <pc:docMk/>
          <pc:sldMk cId="3767235163" sldId="318"/>
        </pc:sldMkLst>
      </pc:sldChg>
      <pc:sldChg chg="delSp modSp add mod">
        <pc:chgData name="Luis Felipe Giraldo Trujillo" userId="9e5f2ca0-ce69-4b78-85ca-b1c2743d385d" providerId="ADAL" clId="{0B28CBBE-5E5D-4437-95AB-215C32438563}" dt="2022-11-22T22:03:24.723" v="813"/>
        <pc:sldMkLst>
          <pc:docMk/>
          <pc:sldMk cId="386404446" sldId="319"/>
        </pc:sldMkLst>
        <pc:spChg chg="mod">
          <ac:chgData name="Luis Felipe Giraldo Trujillo" userId="9e5f2ca0-ce69-4b78-85ca-b1c2743d385d" providerId="ADAL" clId="{0B28CBBE-5E5D-4437-95AB-215C32438563}" dt="2022-11-22T22:03:24.723" v="813"/>
          <ac:spMkLst>
            <pc:docMk/>
            <pc:sldMk cId="386404446" sldId="319"/>
            <ac:spMk id="2" creationId="{BB13714F-3BC6-457C-A711-463F638E93A2}"/>
          </ac:spMkLst>
        </pc:spChg>
        <pc:spChg chg="mod">
          <ac:chgData name="Luis Felipe Giraldo Trujillo" userId="9e5f2ca0-ce69-4b78-85ca-b1c2743d385d" providerId="ADAL" clId="{0B28CBBE-5E5D-4437-95AB-215C32438563}" dt="2022-11-22T21:44:49.016" v="675" actId="20577"/>
          <ac:spMkLst>
            <pc:docMk/>
            <pc:sldMk cId="386404446" sldId="319"/>
            <ac:spMk id="11" creationId="{06BE6241-31D7-4A69-A861-2774EA8991A3}"/>
          </ac:spMkLst>
        </pc:spChg>
        <pc:picChg chg="del">
          <ac:chgData name="Luis Felipe Giraldo Trujillo" userId="9e5f2ca0-ce69-4b78-85ca-b1c2743d385d" providerId="ADAL" clId="{0B28CBBE-5E5D-4437-95AB-215C32438563}" dt="2022-11-22T21:52:44.901" v="705"/>
          <ac:picMkLst>
            <pc:docMk/>
            <pc:sldMk cId="386404446" sldId="319"/>
            <ac:picMk id="4" creationId="{58893C8A-372A-900B-70EA-3ED49BC23EBE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1:43:43.459" v="644" actId="2696"/>
        <pc:sldMkLst>
          <pc:docMk/>
          <pc:sldMk cId="3384152421" sldId="319"/>
        </pc:sldMkLst>
      </pc:sldChg>
      <pc:sldChg chg="addSp modSp add del mod">
        <pc:chgData name="Luis Felipe Giraldo Trujillo" userId="9e5f2ca0-ce69-4b78-85ca-b1c2743d385d" providerId="ADAL" clId="{0B28CBBE-5E5D-4437-95AB-215C32438563}" dt="2022-11-23T03:39:37.313" v="2809" actId="2696"/>
        <pc:sldMkLst>
          <pc:docMk/>
          <pc:sldMk cId="614878752" sldId="323"/>
        </pc:sldMkLst>
        <pc:spChg chg="mod">
          <ac:chgData name="Luis Felipe Giraldo Trujillo" userId="9e5f2ca0-ce69-4b78-85ca-b1c2743d385d" providerId="ADAL" clId="{0B28CBBE-5E5D-4437-95AB-215C32438563}" dt="2022-11-22T20:35:08.277" v="46"/>
          <ac:spMkLst>
            <pc:docMk/>
            <pc:sldMk cId="614878752" sldId="323"/>
            <ac:spMk id="2" creationId="{1332B448-4102-43F4-A0B1-0A22100A9809}"/>
          </ac:spMkLst>
        </pc:spChg>
        <pc:spChg chg="add mod">
          <ac:chgData name="Luis Felipe Giraldo Trujillo" userId="9e5f2ca0-ce69-4b78-85ca-b1c2743d385d" providerId="ADAL" clId="{0B28CBBE-5E5D-4437-95AB-215C32438563}" dt="2022-11-22T20:45:01.132" v="187" actId="1076"/>
          <ac:spMkLst>
            <pc:docMk/>
            <pc:sldMk cId="614878752" sldId="323"/>
            <ac:spMk id="4" creationId="{139C4162-1190-71A0-78A4-170BAC00B06C}"/>
          </ac:spMkLst>
        </pc:spChg>
        <pc:spChg chg="add mod">
          <ac:chgData name="Luis Felipe Giraldo Trujillo" userId="9e5f2ca0-ce69-4b78-85ca-b1c2743d385d" providerId="ADAL" clId="{0B28CBBE-5E5D-4437-95AB-215C32438563}" dt="2022-11-22T20:44:51.347" v="185" actId="20577"/>
          <ac:spMkLst>
            <pc:docMk/>
            <pc:sldMk cId="614878752" sldId="323"/>
            <ac:spMk id="5" creationId="{FCDC64D7-532B-0336-125F-8480B4636974}"/>
          </ac:spMkLst>
        </pc:spChg>
        <pc:spChg chg="add mod">
          <ac:chgData name="Luis Felipe Giraldo Trujillo" userId="9e5f2ca0-ce69-4b78-85ca-b1c2743d385d" providerId="ADAL" clId="{0B28CBBE-5E5D-4437-95AB-215C32438563}" dt="2022-11-22T21:31:56.541" v="452" actId="1076"/>
          <ac:spMkLst>
            <pc:docMk/>
            <pc:sldMk cId="614878752" sldId="323"/>
            <ac:spMk id="7" creationId="{B29362BA-3715-5BC5-870B-A6ECCD57D3F0}"/>
          </ac:spMkLst>
        </pc:spChg>
        <pc:spChg chg="add mod">
          <ac:chgData name="Luis Felipe Giraldo Trujillo" userId="9e5f2ca0-ce69-4b78-85ca-b1c2743d385d" providerId="ADAL" clId="{0B28CBBE-5E5D-4437-95AB-215C32438563}" dt="2022-11-22T21:31:50.862" v="451" actId="2085"/>
          <ac:spMkLst>
            <pc:docMk/>
            <pc:sldMk cId="614878752" sldId="323"/>
            <ac:spMk id="8" creationId="{771C7F1D-5709-B9ED-EC48-146A8050A30E}"/>
          </ac:spMkLst>
        </pc:spChg>
        <pc:spChg chg="mod">
          <ac:chgData name="Luis Felipe Giraldo Trujillo" userId="9e5f2ca0-ce69-4b78-85ca-b1c2743d385d" providerId="ADAL" clId="{0B28CBBE-5E5D-4437-95AB-215C32438563}" dt="2022-11-22T20:44:26.725" v="160" actId="1076"/>
          <ac:spMkLst>
            <pc:docMk/>
            <pc:sldMk cId="614878752" sldId="323"/>
            <ac:spMk id="10" creationId="{B9B68434-D7C7-4144-9212-725D5EF77ED8}"/>
          </ac:spMkLst>
        </pc:spChg>
        <pc:picChg chg="add mod">
          <ac:chgData name="Luis Felipe Giraldo Trujillo" userId="9e5f2ca0-ce69-4b78-85ca-b1c2743d385d" providerId="ADAL" clId="{0B28CBBE-5E5D-4437-95AB-215C32438563}" dt="2022-11-22T21:31:39.110" v="448" actId="1076"/>
          <ac:picMkLst>
            <pc:docMk/>
            <pc:sldMk cId="614878752" sldId="323"/>
            <ac:picMk id="3" creationId="{F4C2B917-50E3-7724-D09E-24D4B176BC9C}"/>
          </ac:picMkLst>
        </pc:picChg>
        <pc:picChg chg="mod">
          <ac:chgData name="Luis Felipe Giraldo Trujillo" userId="9e5f2ca0-ce69-4b78-85ca-b1c2743d385d" providerId="ADAL" clId="{0B28CBBE-5E5D-4437-95AB-215C32438563}" dt="2022-11-22T21:31:24.199" v="442" actId="1076"/>
          <ac:picMkLst>
            <pc:docMk/>
            <pc:sldMk cId="614878752" sldId="323"/>
            <ac:picMk id="12290" creationId="{4CDEEA6F-18F1-45FE-B68E-694148578BE6}"/>
          </ac:picMkLst>
        </pc:picChg>
      </pc:sldChg>
      <pc:sldChg chg="add del">
        <pc:chgData name="Luis Felipe Giraldo Trujillo" userId="9e5f2ca0-ce69-4b78-85ca-b1c2743d385d" providerId="ADAL" clId="{0B28CBBE-5E5D-4437-95AB-215C32438563}" dt="2022-11-23T03:40:05.738" v="2811" actId="2696"/>
        <pc:sldMkLst>
          <pc:docMk/>
          <pc:sldMk cId="1935674503" sldId="323"/>
        </pc:sldMkLst>
      </pc:sldChg>
      <pc:sldChg chg="add">
        <pc:chgData name="Luis Felipe Giraldo Trujillo" userId="9e5f2ca0-ce69-4b78-85ca-b1c2743d385d" providerId="ADAL" clId="{0B28CBBE-5E5D-4437-95AB-215C32438563}" dt="2022-11-23T03:40:12.250" v="2812"/>
        <pc:sldMkLst>
          <pc:docMk/>
          <pc:sldMk cId="2910831423" sldId="323"/>
        </pc:sldMkLst>
      </pc:sldChg>
      <pc:sldChg chg="del">
        <pc:chgData name="Luis Felipe Giraldo Trujillo" userId="9e5f2ca0-ce69-4b78-85ca-b1c2743d385d" providerId="ADAL" clId="{0B28CBBE-5E5D-4437-95AB-215C32438563}" dt="2022-11-22T20:33:35.053" v="2" actId="2696"/>
        <pc:sldMkLst>
          <pc:docMk/>
          <pc:sldMk cId="4017293631" sldId="323"/>
        </pc:sldMkLst>
      </pc:sldChg>
      <pc:sldChg chg="addSp delSp modSp add mod">
        <pc:chgData name="Luis Felipe Giraldo Trujillo" userId="9e5f2ca0-ce69-4b78-85ca-b1c2743d385d" providerId="ADAL" clId="{0B28CBBE-5E5D-4437-95AB-215C32438563}" dt="2022-11-23T03:48:08.334" v="2840" actId="478"/>
        <pc:sldMkLst>
          <pc:docMk/>
          <pc:sldMk cId="984217134" sldId="415"/>
        </pc:sldMkLst>
        <pc:spChg chg="mod">
          <ac:chgData name="Luis Felipe Giraldo Trujillo" userId="9e5f2ca0-ce69-4b78-85ca-b1c2743d385d" providerId="ADAL" clId="{0B28CBBE-5E5D-4437-95AB-215C32438563}" dt="2022-11-22T21:02:04.797" v="325" actId="1076"/>
          <ac:spMkLst>
            <pc:docMk/>
            <pc:sldMk cId="984217134" sldId="415"/>
            <ac:spMk id="2" creationId="{D2DFC1B3-E423-161C-EC90-96FF265D6B1C}"/>
          </ac:spMkLst>
        </pc:spChg>
        <pc:spChg chg="add del mod">
          <ac:chgData name="Luis Felipe Giraldo Trujillo" userId="9e5f2ca0-ce69-4b78-85ca-b1c2743d385d" providerId="ADAL" clId="{0B28CBBE-5E5D-4437-95AB-215C32438563}" dt="2022-11-22T20:58:01.764" v="273" actId="478"/>
          <ac:spMkLst>
            <pc:docMk/>
            <pc:sldMk cId="984217134" sldId="415"/>
            <ac:spMk id="3" creationId="{B758A3B3-4E5E-FADB-F697-19426C41600D}"/>
          </ac:spMkLst>
        </pc:spChg>
        <pc:spChg chg="del">
          <ac:chgData name="Luis Felipe Giraldo Trujillo" userId="9e5f2ca0-ce69-4b78-85ca-b1c2743d385d" providerId="ADAL" clId="{0B28CBBE-5E5D-4437-95AB-215C32438563}" dt="2022-11-23T03:48:08.334" v="2840" actId="478"/>
          <ac:spMkLst>
            <pc:docMk/>
            <pc:sldMk cId="984217134" sldId="415"/>
            <ac:spMk id="4" creationId="{FD2B37FE-556D-7612-E740-D67BAFEB1D9B}"/>
          </ac:spMkLst>
        </pc:spChg>
        <pc:spChg chg="add mod">
          <ac:chgData name="Luis Felipe Giraldo Trujillo" userId="9e5f2ca0-ce69-4b78-85ca-b1c2743d385d" providerId="ADAL" clId="{0B28CBBE-5E5D-4437-95AB-215C32438563}" dt="2022-11-22T21:00:26.547" v="298" actId="20577"/>
          <ac:spMkLst>
            <pc:docMk/>
            <pc:sldMk cId="984217134" sldId="415"/>
            <ac:spMk id="5" creationId="{9CA00482-7420-B56E-A8CF-A4D5506527AC}"/>
          </ac:spMkLst>
        </pc:spChg>
        <pc:picChg chg="mod">
          <ac:chgData name="Luis Felipe Giraldo Trujillo" userId="9e5f2ca0-ce69-4b78-85ca-b1c2743d385d" providerId="ADAL" clId="{0B28CBBE-5E5D-4437-95AB-215C32438563}" dt="2022-11-22T21:01:44.109" v="324" actId="14100"/>
          <ac:picMkLst>
            <pc:docMk/>
            <pc:sldMk cId="984217134" sldId="415"/>
            <ac:picMk id="1026" creationId="{3FEB2C98-DC9C-C4A1-17ED-F98EB3B40FE3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0:50:58.299" v="249" actId="2696"/>
        <pc:sldMkLst>
          <pc:docMk/>
          <pc:sldMk cId="2177191657" sldId="415"/>
        </pc:sldMkLst>
      </pc:sldChg>
      <pc:sldChg chg="del">
        <pc:chgData name="Luis Felipe Giraldo Trujillo" userId="9e5f2ca0-ce69-4b78-85ca-b1c2743d385d" providerId="ADAL" clId="{0B28CBBE-5E5D-4437-95AB-215C32438563}" dt="2022-11-22T20:50:58.299" v="249" actId="2696"/>
        <pc:sldMkLst>
          <pc:docMk/>
          <pc:sldMk cId="2620695510" sldId="416"/>
        </pc:sldMkLst>
      </pc:sldChg>
      <pc:sldChg chg="addSp delSp modSp add mod">
        <pc:chgData name="Luis Felipe Giraldo Trujillo" userId="9e5f2ca0-ce69-4b78-85ca-b1c2743d385d" providerId="ADAL" clId="{0B28CBBE-5E5D-4437-95AB-215C32438563}" dt="2022-11-23T03:48:10.760" v="2841" actId="478"/>
        <pc:sldMkLst>
          <pc:docMk/>
          <pc:sldMk cId="3254430302" sldId="416"/>
        </pc:sldMkLst>
        <pc:spChg chg="mod">
          <ac:chgData name="Luis Felipe Giraldo Trujillo" userId="9e5f2ca0-ce69-4b78-85ca-b1c2743d385d" providerId="ADAL" clId="{0B28CBBE-5E5D-4437-95AB-215C32438563}" dt="2022-11-22T21:00:21.292" v="297" actId="1076"/>
          <ac:spMkLst>
            <pc:docMk/>
            <pc:sldMk cId="3254430302" sldId="416"/>
            <ac:spMk id="2" creationId="{D2DFC1B3-E423-161C-EC90-96FF265D6B1C}"/>
          </ac:spMkLst>
        </pc:spChg>
        <pc:spChg chg="del">
          <ac:chgData name="Luis Felipe Giraldo Trujillo" userId="9e5f2ca0-ce69-4b78-85ca-b1c2743d385d" providerId="ADAL" clId="{0B28CBBE-5E5D-4437-95AB-215C32438563}" dt="2022-11-23T03:48:10.760" v="2841" actId="478"/>
          <ac:spMkLst>
            <pc:docMk/>
            <pc:sldMk cId="3254430302" sldId="416"/>
            <ac:spMk id="4" creationId="{FD2B37FE-556D-7612-E740-D67BAFEB1D9B}"/>
          </ac:spMkLst>
        </pc:spChg>
        <pc:spChg chg="mod">
          <ac:chgData name="Luis Felipe Giraldo Trujillo" userId="9e5f2ca0-ce69-4b78-85ca-b1c2743d385d" providerId="ADAL" clId="{0B28CBBE-5E5D-4437-95AB-215C32438563}" dt="2022-11-22T21:01:14.129" v="313" actId="113"/>
          <ac:spMkLst>
            <pc:docMk/>
            <pc:sldMk cId="3254430302" sldId="416"/>
            <ac:spMk id="5" creationId="{45B25B90-7A1E-7590-FC35-7FBE98912BE9}"/>
          </ac:spMkLst>
        </pc:spChg>
        <pc:spChg chg="mod">
          <ac:chgData name="Luis Felipe Giraldo Trujillo" userId="9e5f2ca0-ce69-4b78-85ca-b1c2743d385d" providerId="ADAL" clId="{0B28CBBE-5E5D-4437-95AB-215C32438563}" dt="2022-11-22T21:01:27.581" v="317" actId="1076"/>
          <ac:spMkLst>
            <pc:docMk/>
            <pc:sldMk cId="3254430302" sldId="416"/>
            <ac:spMk id="6" creationId="{B134FFD3-0780-447E-F967-3920825CAB00}"/>
          </ac:spMkLst>
        </pc:spChg>
        <pc:spChg chg="add mod">
          <ac:chgData name="Luis Felipe Giraldo Trujillo" userId="9e5f2ca0-ce69-4b78-85ca-b1c2743d385d" providerId="ADAL" clId="{0B28CBBE-5E5D-4437-95AB-215C32438563}" dt="2022-11-22T21:00:29.089" v="299"/>
          <ac:spMkLst>
            <pc:docMk/>
            <pc:sldMk cId="3254430302" sldId="416"/>
            <ac:spMk id="7" creationId="{FF5AA957-1DA8-8B98-BA1B-2B5A2323927F}"/>
          </ac:spMkLst>
        </pc:spChg>
        <pc:picChg chg="add mod">
          <ac:chgData name="Luis Felipe Giraldo Trujillo" userId="9e5f2ca0-ce69-4b78-85ca-b1c2743d385d" providerId="ADAL" clId="{0B28CBBE-5E5D-4437-95AB-215C32438563}" dt="2022-11-22T21:00:54.325" v="304" actId="1076"/>
          <ac:picMkLst>
            <pc:docMk/>
            <pc:sldMk cId="3254430302" sldId="416"/>
            <ac:picMk id="3" creationId="{D2CC1BD7-E2B3-255C-67A9-5C0DE43FB2F8}"/>
          </ac:picMkLst>
        </pc:picChg>
        <pc:picChg chg="add mod">
          <ac:chgData name="Luis Felipe Giraldo Trujillo" userId="9e5f2ca0-ce69-4b78-85ca-b1c2743d385d" providerId="ADAL" clId="{0B28CBBE-5E5D-4437-95AB-215C32438563}" dt="2022-11-22T21:01:02.630" v="309" actId="14100"/>
          <ac:picMkLst>
            <pc:docMk/>
            <pc:sldMk cId="3254430302" sldId="416"/>
            <ac:picMk id="1026" creationId="{F22BB932-B15A-CC26-5126-170281D890ED}"/>
          </ac:picMkLst>
        </pc:picChg>
        <pc:picChg chg="add mod">
          <ac:chgData name="Luis Felipe Giraldo Trujillo" userId="9e5f2ca0-ce69-4b78-85ca-b1c2743d385d" providerId="ADAL" clId="{0B28CBBE-5E5D-4437-95AB-215C32438563}" dt="2022-11-22T21:01:33.365" v="318" actId="1076"/>
          <ac:picMkLst>
            <pc:docMk/>
            <pc:sldMk cId="3254430302" sldId="416"/>
            <ac:picMk id="1028" creationId="{9A3764D6-278C-C290-7E06-521BA2D82CE1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2:47:56.689" v="960" actId="47"/>
        <pc:sldMkLst>
          <pc:docMk/>
          <pc:sldMk cId="2858621521" sldId="417"/>
        </pc:sldMkLst>
      </pc:sldChg>
      <pc:sldChg chg="addSp delSp modSp add mod">
        <pc:chgData name="Luis Felipe Giraldo Trujillo" userId="9e5f2ca0-ce69-4b78-85ca-b1c2743d385d" providerId="ADAL" clId="{0B28CBBE-5E5D-4437-95AB-215C32438563}" dt="2022-11-23T03:48:13.248" v="2842" actId="478"/>
        <pc:sldMkLst>
          <pc:docMk/>
          <pc:sldMk cId="3546302711" sldId="418"/>
        </pc:sldMkLst>
        <pc:spChg chg="mod">
          <ac:chgData name="Luis Felipe Giraldo Trujillo" userId="9e5f2ca0-ce69-4b78-85ca-b1c2743d385d" providerId="ADAL" clId="{0B28CBBE-5E5D-4437-95AB-215C32438563}" dt="2022-11-22T21:02:42.614" v="329" actId="1076"/>
          <ac:spMkLst>
            <pc:docMk/>
            <pc:sldMk cId="3546302711" sldId="418"/>
            <ac:spMk id="3" creationId="{388C54E3-A7A8-2027-FA73-844513675741}"/>
          </ac:spMkLst>
        </pc:spChg>
        <pc:spChg chg="del">
          <ac:chgData name="Luis Felipe Giraldo Trujillo" userId="9e5f2ca0-ce69-4b78-85ca-b1c2743d385d" providerId="ADAL" clId="{0B28CBBE-5E5D-4437-95AB-215C32438563}" dt="2022-11-23T03:48:13.248" v="2842" actId="478"/>
          <ac:spMkLst>
            <pc:docMk/>
            <pc:sldMk cId="3546302711" sldId="418"/>
            <ac:spMk id="4" creationId="{FD2B37FE-556D-7612-E740-D67BAFEB1D9B}"/>
          </ac:spMkLst>
        </pc:spChg>
        <pc:spChg chg="mod">
          <ac:chgData name="Luis Felipe Giraldo Trujillo" userId="9e5f2ca0-ce69-4b78-85ca-b1c2743d385d" providerId="ADAL" clId="{0B28CBBE-5E5D-4437-95AB-215C32438563}" dt="2022-11-22T21:05:43.878" v="379" actId="6549"/>
          <ac:spMkLst>
            <pc:docMk/>
            <pc:sldMk cId="3546302711" sldId="418"/>
            <ac:spMk id="5" creationId="{45B25B90-7A1E-7590-FC35-7FBE98912BE9}"/>
          </ac:spMkLst>
        </pc:spChg>
        <pc:spChg chg="del mod">
          <ac:chgData name="Luis Felipe Giraldo Trujillo" userId="9e5f2ca0-ce69-4b78-85ca-b1c2743d385d" providerId="ADAL" clId="{0B28CBBE-5E5D-4437-95AB-215C32438563}" dt="2022-11-22T21:03:31.523" v="337" actId="478"/>
          <ac:spMkLst>
            <pc:docMk/>
            <pc:sldMk cId="3546302711" sldId="418"/>
            <ac:spMk id="6" creationId="{B134FFD3-0780-447E-F967-3920825CAB00}"/>
          </ac:spMkLst>
        </pc:spChg>
        <pc:picChg chg="add mod">
          <ac:chgData name="Luis Felipe Giraldo Trujillo" userId="9e5f2ca0-ce69-4b78-85ca-b1c2743d385d" providerId="ADAL" clId="{0B28CBBE-5E5D-4437-95AB-215C32438563}" dt="2022-11-22T21:02:56.133" v="336" actId="14100"/>
          <ac:picMkLst>
            <pc:docMk/>
            <pc:sldMk cId="3546302711" sldId="418"/>
            <ac:picMk id="2050" creationId="{73EFCC97-B910-3922-FFCA-37E2A8C532CC}"/>
          </ac:picMkLst>
        </pc:picChg>
      </pc:sldChg>
      <pc:sldChg chg="del">
        <pc:chgData name="Luis Felipe Giraldo Trujillo" userId="9e5f2ca0-ce69-4b78-85ca-b1c2743d385d" providerId="ADAL" clId="{0B28CBBE-5E5D-4437-95AB-215C32438563}" dt="2022-11-22T20:50:58.299" v="249" actId="2696"/>
        <pc:sldMkLst>
          <pc:docMk/>
          <pc:sldMk cId="3554479821" sldId="418"/>
        </pc:sldMkLst>
      </pc:sldChg>
      <pc:sldChg chg="modSp add mod">
        <pc:chgData name="Luis Felipe Giraldo Trujillo" userId="9e5f2ca0-ce69-4b78-85ca-b1c2743d385d" providerId="ADAL" clId="{0B28CBBE-5E5D-4437-95AB-215C32438563}" dt="2022-11-22T20:35:03.469" v="44"/>
        <pc:sldMkLst>
          <pc:docMk/>
          <pc:sldMk cId="653861392" sldId="419"/>
        </pc:sldMkLst>
        <pc:spChg chg="mod">
          <ac:chgData name="Luis Felipe Giraldo Trujillo" userId="9e5f2ca0-ce69-4b78-85ca-b1c2743d385d" providerId="ADAL" clId="{0B28CBBE-5E5D-4437-95AB-215C32438563}" dt="2022-11-22T20:35:03.469" v="44"/>
          <ac:spMkLst>
            <pc:docMk/>
            <pc:sldMk cId="653861392" sldId="419"/>
            <ac:spMk id="2" creationId="{631B19F5-9251-4C79-8F1B-A3B61C752EB4}"/>
          </ac:spMkLst>
        </pc:spChg>
      </pc:sldChg>
      <pc:sldChg chg="del">
        <pc:chgData name="Luis Felipe Giraldo Trujillo" userId="9e5f2ca0-ce69-4b78-85ca-b1c2743d385d" providerId="ADAL" clId="{0B28CBBE-5E5D-4437-95AB-215C32438563}" dt="2022-11-22T20:33:35.053" v="2" actId="2696"/>
        <pc:sldMkLst>
          <pc:docMk/>
          <pc:sldMk cId="1642348762" sldId="419"/>
        </pc:sldMkLst>
      </pc:sldChg>
      <pc:sldChg chg="addSp delSp modSp mod ord">
        <pc:chgData name="Luis Felipe Giraldo Trujillo" userId="9e5f2ca0-ce69-4b78-85ca-b1c2743d385d" providerId="ADAL" clId="{0B28CBBE-5E5D-4437-95AB-215C32438563}" dt="2022-11-22T21:41:23.969" v="636" actId="14100"/>
        <pc:sldMkLst>
          <pc:docMk/>
          <pc:sldMk cId="2629526960" sldId="420"/>
        </pc:sldMkLst>
        <pc:spChg chg="mod">
          <ac:chgData name="Luis Felipe Giraldo Trujillo" userId="9e5f2ca0-ce69-4b78-85ca-b1c2743d385d" providerId="ADAL" clId="{0B28CBBE-5E5D-4437-95AB-215C32438563}" dt="2022-11-22T21:41:23.969" v="636" actId="14100"/>
          <ac:spMkLst>
            <pc:docMk/>
            <pc:sldMk cId="2629526960" sldId="420"/>
            <ac:spMk id="4" creationId="{B44B594B-6D06-5881-39D9-14A07E9474C3}"/>
          </ac:spMkLst>
        </pc:spChg>
        <pc:picChg chg="del mod">
          <ac:chgData name="Luis Felipe Giraldo Trujillo" userId="9e5f2ca0-ce69-4b78-85ca-b1c2743d385d" providerId="ADAL" clId="{0B28CBBE-5E5D-4437-95AB-215C32438563}" dt="2022-11-22T21:41:08.462" v="628" actId="478"/>
          <ac:picMkLst>
            <pc:docMk/>
            <pc:sldMk cId="2629526960" sldId="420"/>
            <ac:picMk id="5" creationId="{89A8EF6A-5262-2841-97A3-BB714CB1CCEF}"/>
          </ac:picMkLst>
        </pc:picChg>
        <pc:picChg chg="add mod">
          <ac:chgData name="Luis Felipe Giraldo Trujillo" userId="9e5f2ca0-ce69-4b78-85ca-b1c2743d385d" providerId="ADAL" clId="{0B28CBBE-5E5D-4437-95AB-215C32438563}" dt="2022-11-22T21:41:20.960" v="634" actId="1076"/>
          <ac:picMkLst>
            <pc:docMk/>
            <pc:sldMk cId="2629526960" sldId="420"/>
            <ac:picMk id="6146" creationId="{6B4BD45B-25ED-B746-C7F4-66B510F49E40}"/>
          </ac:picMkLst>
        </pc:picChg>
      </pc:sldChg>
      <pc:sldChg chg="add">
        <pc:chgData name="Luis Felipe Giraldo Trujillo" userId="9e5f2ca0-ce69-4b78-85ca-b1c2743d385d" providerId="ADAL" clId="{0B28CBBE-5E5D-4437-95AB-215C32438563}" dt="2022-11-23T03:28:46.249" v="2672"/>
        <pc:sldMkLst>
          <pc:docMk/>
          <pc:sldMk cId="3808403356" sldId="421"/>
        </pc:sldMkLst>
      </pc:sldChg>
      <pc:sldChg chg="del">
        <pc:chgData name="Luis Felipe Giraldo Trujillo" userId="9e5f2ca0-ce69-4b78-85ca-b1c2743d385d" providerId="ADAL" clId="{0B28CBBE-5E5D-4437-95AB-215C32438563}" dt="2022-11-23T03:28:43.057" v="2671" actId="2696"/>
        <pc:sldMkLst>
          <pc:docMk/>
          <pc:sldMk cId="4088978113" sldId="421"/>
        </pc:sldMkLst>
      </pc:sldChg>
      <pc:sldChg chg="modSp add mod">
        <pc:chgData name="Luis Felipe Giraldo Trujillo" userId="9e5f2ca0-ce69-4b78-85ca-b1c2743d385d" providerId="ADAL" clId="{0B28CBBE-5E5D-4437-95AB-215C32438563}" dt="2022-11-22T20:34:55.868" v="41"/>
        <pc:sldMkLst>
          <pc:docMk/>
          <pc:sldMk cId="3085792354" sldId="422"/>
        </pc:sldMkLst>
        <pc:spChg chg="mod">
          <ac:chgData name="Luis Felipe Giraldo Trujillo" userId="9e5f2ca0-ce69-4b78-85ca-b1c2743d385d" providerId="ADAL" clId="{0B28CBBE-5E5D-4437-95AB-215C32438563}" dt="2022-11-22T20:34:55.868" v="41"/>
          <ac:spMkLst>
            <pc:docMk/>
            <pc:sldMk cId="3085792354" sldId="422"/>
            <ac:spMk id="2" creationId="{631B19F5-9251-4C79-8F1B-A3B61C752EB4}"/>
          </ac:spMkLst>
        </pc:spChg>
      </pc:sldChg>
      <pc:sldChg chg="addSp modSp add mod">
        <pc:chgData name="Luis Felipe Giraldo Trujillo" userId="9e5f2ca0-ce69-4b78-85ca-b1c2743d385d" providerId="ADAL" clId="{0B28CBBE-5E5D-4437-95AB-215C32438563}" dt="2022-11-22T20:45:59.773" v="248" actId="1076"/>
        <pc:sldMkLst>
          <pc:docMk/>
          <pc:sldMk cId="1433522627" sldId="423"/>
        </pc:sldMkLst>
        <pc:spChg chg="add mod">
          <ac:chgData name="Luis Felipe Giraldo Trujillo" userId="9e5f2ca0-ce69-4b78-85ca-b1c2743d385d" providerId="ADAL" clId="{0B28CBBE-5E5D-4437-95AB-215C32438563}" dt="2022-11-22T20:45:55.405" v="246" actId="1076"/>
          <ac:spMkLst>
            <pc:docMk/>
            <pc:sldMk cId="1433522627" sldId="423"/>
            <ac:spMk id="3" creationId="{D7755BD3-6E02-3EAE-D862-591694975644}"/>
          </ac:spMkLst>
        </pc:spChg>
        <pc:spChg chg="mod">
          <ac:chgData name="Luis Felipe Giraldo Trujillo" userId="9e5f2ca0-ce69-4b78-85ca-b1c2743d385d" providerId="ADAL" clId="{0B28CBBE-5E5D-4437-95AB-215C32438563}" dt="2022-11-22T20:45:59.773" v="248" actId="1076"/>
          <ac:spMkLst>
            <pc:docMk/>
            <pc:sldMk cId="1433522627" sldId="423"/>
            <ac:spMk id="8" creationId="{412B6CB8-B313-499B-A999-6C163A56BDE3}"/>
          </ac:spMkLst>
        </pc:spChg>
        <pc:picChg chg="mod">
          <ac:chgData name="Luis Felipe Giraldo Trujillo" userId="9e5f2ca0-ce69-4b78-85ca-b1c2743d385d" providerId="ADAL" clId="{0B28CBBE-5E5D-4437-95AB-215C32438563}" dt="2022-11-22T20:45:56.812" v="247" actId="1076"/>
          <ac:picMkLst>
            <pc:docMk/>
            <pc:sldMk cId="1433522627" sldId="423"/>
            <ac:picMk id="5" creationId="{D7CB2F94-219D-7172-9385-30C9CEA82B8B}"/>
          </ac:picMkLst>
        </pc:picChg>
      </pc:sldChg>
      <pc:sldChg chg="addSp delSp modSp add mod">
        <pc:chgData name="Luis Felipe Giraldo Trujillo" userId="9e5f2ca0-ce69-4b78-85ca-b1c2743d385d" providerId="ADAL" clId="{0B28CBBE-5E5D-4437-95AB-215C32438563}" dt="2022-11-23T03:48:16.329" v="2843" actId="478"/>
        <pc:sldMkLst>
          <pc:docMk/>
          <pc:sldMk cId="3526577478" sldId="424"/>
        </pc:sldMkLst>
        <pc:spChg chg="del">
          <ac:chgData name="Luis Felipe Giraldo Trujillo" userId="9e5f2ca0-ce69-4b78-85ca-b1c2743d385d" providerId="ADAL" clId="{0B28CBBE-5E5D-4437-95AB-215C32438563}" dt="2022-11-22T21:21:46.582" v="387" actId="478"/>
          <ac:spMkLst>
            <pc:docMk/>
            <pc:sldMk cId="3526577478" sldId="424"/>
            <ac:spMk id="3" creationId="{388C54E3-A7A8-2027-FA73-844513675741}"/>
          </ac:spMkLst>
        </pc:spChg>
        <pc:spChg chg="del">
          <ac:chgData name="Luis Felipe Giraldo Trujillo" userId="9e5f2ca0-ce69-4b78-85ca-b1c2743d385d" providerId="ADAL" clId="{0B28CBBE-5E5D-4437-95AB-215C32438563}" dt="2022-11-23T03:48:16.329" v="2843" actId="478"/>
          <ac:spMkLst>
            <pc:docMk/>
            <pc:sldMk cId="3526577478" sldId="424"/>
            <ac:spMk id="4" creationId="{FD2B37FE-556D-7612-E740-D67BAFEB1D9B}"/>
          </ac:spMkLst>
        </pc:spChg>
        <pc:spChg chg="mod">
          <ac:chgData name="Luis Felipe Giraldo Trujillo" userId="9e5f2ca0-ce69-4b78-85ca-b1c2743d385d" providerId="ADAL" clId="{0B28CBBE-5E5D-4437-95AB-215C32438563}" dt="2022-11-22T21:22:09.810" v="393" actId="207"/>
          <ac:spMkLst>
            <pc:docMk/>
            <pc:sldMk cId="3526577478" sldId="424"/>
            <ac:spMk id="5" creationId="{45B25B90-7A1E-7590-FC35-7FBE98912BE9}"/>
          </ac:spMkLst>
        </pc:spChg>
        <pc:spChg chg="add del mod">
          <ac:chgData name="Luis Felipe Giraldo Trujillo" userId="9e5f2ca0-ce69-4b78-85ca-b1c2743d385d" providerId="ADAL" clId="{0B28CBBE-5E5D-4437-95AB-215C32438563}" dt="2022-11-22T21:05:24.248" v="374" actId="478"/>
          <ac:spMkLst>
            <pc:docMk/>
            <pc:sldMk cId="3526577478" sldId="424"/>
            <ac:spMk id="6" creationId="{42FAEFF8-4600-959C-734B-240DFC5CFA82}"/>
          </ac:spMkLst>
        </pc:spChg>
        <pc:spChg chg="add mod">
          <ac:chgData name="Luis Felipe Giraldo Trujillo" userId="9e5f2ca0-ce69-4b78-85ca-b1c2743d385d" providerId="ADAL" clId="{0B28CBBE-5E5D-4437-95AB-215C32438563}" dt="2022-11-22T21:22:38.444" v="422" actId="207"/>
          <ac:spMkLst>
            <pc:docMk/>
            <pc:sldMk cId="3526577478" sldId="424"/>
            <ac:spMk id="11" creationId="{4D63B4C3-29AA-0DEB-EE3F-97492A1D458F}"/>
          </ac:spMkLst>
        </pc:spChg>
        <pc:cxnChg chg="add mod">
          <ac:chgData name="Luis Felipe Giraldo Trujillo" userId="9e5f2ca0-ce69-4b78-85ca-b1c2743d385d" providerId="ADAL" clId="{0B28CBBE-5E5D-4437-95AB-215C32438563}" dt="2022-11-22T21:22:28.799" v="420" actId="14100"/>
          <ac:cxnSpMkLst>
            <pc:docMk/>
            <pc:sldMk cId="3526577478" sldId="424"/>
            <ac:cxnSpMk id="8" creationId="{D1143B6A-C23F-AA03-7992-A458B4A1AF86}"/>
          </ac:cxnSpMkLst>
        </pc:cxnChg>
      </pc:sldChg>
      <pc:sldChg chg="addSp delSp modSp add mod">
        <pc:chgData name="Luis Felipe Giraldo Trujillo" userId="9e5f2ca0-ce69-4b78-85ca-b1c2743d385d" providerId="ADAL" clId="{0B28CBBE-5E5D-4437-95AB-215C32438563}" dt="2022-11-23T03:48:21.662" v="2844" actId="478"/>
        <pc:sldMkLst>
          <pc:docMk/>
          <pc:sldMk cId="1860353444" sldId="425"/>
        </pc:sldMkLst>
        <pc:spChg chg="del">
          <ac:chgData name="Luis Felipe Giraldo Trujillo" userId="9e5f2ca0-ce69-4b78-85ca-b1c2743d385d" providerId="ADAL" clId="{0B28CBBE-5E5D-4437-95AB-215C32438563}" dt="2022-11-23T03:48:21.662" v="2844" actId="478"/>
          <ac:spMkLst>
            <pc:docMk/>
            <pc:sldMk cId="1860353444" sldId="425"/>
            <ac:spMk id="4" creationId="{FD2B37FE-556D-7612-E740-D67BAFEB1D9B}"/>
          </ac:spMkLst>
        </pc:spChg>
        <pc:spChg chg="mod">
          <ac:chgData name="Luis Felipe Giraldo Trujillo" userId="9e5f2ca0-ce69-4b78-85ca-b1c2743d385d" providerId="ADAL" clId="{0B28CBBE-5E5D-4437-95AB-215C32438563}" dt="2022-11-22T21:33:06.576" v="553" actId="14100"/>
          <ac:spMkLst>
            <pc:docMk/>
            <pc:sldMk cId="1860353444" sldId="425"/>
            <ac:spMk id="11" creationId="{4D63B4C3-29AA-0DEB-EE3F-97492A1D458F}"/>
          </ac:spMkLst>
        </pc:spChg>
        <pc:cxnChg chg="add del">
          <ac:chgData name="Luis Felipe Giraldo Trujillo" userId="9e5f2ca0-ce69-4b78-85ca-b1c2743d385d" providerId="ADAL" clId="{0B28CBBE-5E5D-4437-95AB-215C32438563}" dt="2022-11-22T21:32:43.824" v="471" actId="478"/>
          <ac:cxnSpMkLst>
            <pc:docMk/>
            <pc:sldMk cId="1860353444" sldId="425"/>
            <ac:cxnSpMk id="8" creationId="{D1143B6A-C23F-AA03-7992-A458B4A1AF86}"/>
          </ac:cxnSpMkLst>
        </pc:cxnChg>
      </pc:sldChg>
      <pc:sldChg chg="add del">
        <pc:chgData name="Luis Felipe Giraldo Trujillo" userId="9e5f2ca0-ce69-4b78-85ca-b1c2743d385d" providerId="ADAL" clId="{0B28CBBE-5E5D-4437-95AB-215C32438563}" dt="2022-11-22T21:42:44.434" v="638" actId="47"/>
        <pc:sldMkLst>
          <pc:docMk/>
          <pc:sldMk cId="310877362" sldId="426"/>
        </pc:sldMkLst>
      </pc:sldChg>
      <pc:sldChg chg="add">
        <pc:chgData name="Luis Felipe Giraldo Trujillo" userId="9e5f2ca0-ce69-4b78-85ca-b1c2743d385d" providerId="ADAL" clId="{0B28CBBE-5E5D-4437-95AB-215C32438563}" dt="2022-11-22T21:42:42.645" v="637"/>
        <pc:sldMkLst>
          <pc:docMk/>
          <pc:sldMk cId="4149698787" sldId="427"/>
        </pc:sldMkLst>
      </pc:sldChg>
      <pc:sldChg chg="add">
        <pc:chgData name="Luis Felipe Giraldo Trujillo" userId="9e5f2ca0-ce69-4b78-85ca-b1c2743d385d" providerId="ADAL" clId="{0B28CBBE-5E5D-4437-95AB-215C32438563}" dt="2022-11-22T21:43:04.023" v="639"/>
        <pc:sldMkLst>
          <pc:docMk/>
          <pc:sldMk cId="2872302473" sldId="428"/>
        </pc:sldMkLst>
      </pc:sldChg>
      <pc:sldChg chg="add">
        <pc:chgData name="Luis Felipe Giraldo Trujillo" userId="9e5f2ca0-ce69-4b78-85ca-b1c2743d385d" providerId="ADAL" clId="{0B28CBBE-5E5D-4437-95AB-215C32438563}" dt="2022-11-22T21:43:04.023" v="639"/>
        <pc:sldMkLst>
          <pc:docMk/>
          <pc:sldMk cId="695258460" sldId="429"/>
        </pc:sldMkLst>
      </pc:sldChg>
      <pc:sldChg chg="modSp add mod modAnim">
        <pc:chgData name="Luis Felipe Giraldo Trujillo" userId="9e5f2ca0-ce69-4b78-85ca-b1c2743d385d" providerId="ADAL" clId="{0B28CBBE-5E5D-4437-95AB-215C32438563}" dt="2022-11-23T03:44:02.720" v="2822"/>
        <pc:sldMkLst>
          <pc:docMk/>
          <pc:sldMk cId="1460095289" sldId="430"/>
        </pc:sldMkLst>
        <pc:spChg chg="mod">
          <ac:chgData name="Luis Felipe Giraldo Trujillo" userId="9e5f2ca0-ce69-4b78-85ca-b1c2743d385d" providerId="ADAL" clId="{0B28CBBE-5E5D-4437-95AB-215C32438563}" dt="2022-11-22T21:43:15.816" v="640" actId="1076"/>
          <ac:spMkLst>
            <pc:docMk/>
            <pc:sldMk cId="1460095289" sldId="430"/>
            <ac:spMk id="3" creationId="{892909A9-EA05-45D8-A843-E05CFC451CC8}"/>
          </ac:spMkLst>
        </pc:spChg>
        <pc:spChg chg="mod">
          <ac:chgData name="Luis Felipe Giraldo Trujillo" userId="9e5f2ca0-ce69-4b78-85ca-b1c2743d385d" providerId="ADAL" clId="{0B28CBBE-5E5D-4437-95AB-215C32438563}" dt="2022-11-22T21:43:22.064" v="642" actId="1076"/>
          <ac:spMkLst>
            <pc:docMk/>
            <pc:sldMk cId="1460095289" sldId="430"/>
            <ac:spMk id="13" creationId="{62E84601-75E6-4B22-AA4B-540AA810F0E5}"/>
          </ac:spMkLst>
        </pc:spChg>
      </pc:sldChg>
      <pc:sldChg chg="addSp modSp add mod modAnim">
        <pc:chgData name="Luis Felipe Giraldo Trujillo" userId="9e5f2ca0-ce69-4b78-85ca-b1c2743d385d" providerId="ADAL" clId="{0B28CBBE-5E5D-4437-95AB-215C32438563}" dt="2022-11-22T22:08:32.376" v="846" actId="1076"/>
        <pc:sldMkLst>
          <pc:docMk/>
          <pc:sldMk cId="2629348516" sldId="431"/>
        </pc:sldMkLst>
        <pc:spChg chg="mod">
          <ac:chgData name="Luis Felipe Giraldo Trujillo" userId="9e5f2ca0-ce69-4b78-85ca-b1c2743d385d" providerId="ADAL" clId="{0B28CBBE-5E5D-4437-95AB-215C32438563}" dt="2022-11-22T22:08:32.376" v="846" actId="1076"/>
          <ac:spMkLst>
            <pc:docMk/>
            <pc:sldMk cId="2629348516" sldId="431"/>
            <ac:spMk id="4" creationId="{B44B594B-6D06-5881-39D9-14A07E9474C3}"/>
          </ac:spMkLst>
        </pc:spChg>
        <pc:picChg chg="add mod">
          <ac:chgData name="Luis Felipe Giraldo Trujillo" userId="9e5f2ca0-ce69-4b78-85ca-b1c2743d385d" providerId="ADAL" clId="{0B28CBBE-5E5D-4437-95AB-215C32438563}" dt="2022-11-22T22:08:14.076" v="845"/>
          <ac:picMkLst>
            <pc:docMk/>
            <pc:sldMk cId="2629348516" sldId="431"/>
            <ac:picMk id="3" creationId="{36409547-6CC8-8819-1B7D-EA0EE1350F6B}"/>
          </ac:picMkLst>
        </pc:picChg>
      </pc:sldChg>
      <pc:sldChg chg="addSp delSp modSp add mod modAnim">
        <pc:chgData name="Luis Felipe Giraldo Trujillo" userId="9e5f2ca0-ce69-4b78-85ca-b1c2743d385d" providerId="ADAL" clId="{0B28CBBE-5E5D-4437-95AB-215C32438563}" dt="2022-11-23T03:37:13.370" v="2800"/>
        <pc:sldMkLst>
          <pc:docMk/>
          <pc:sldMk cId="1294922289" sldId="432"/>
        </pc:sldMkLst>
        <pc:spChg chg="mod">
          <ac:chgData name="Luis Felipe Giraldo Trujillo" userId="9e5f2ca0-ce69-4b78-85ca-b1c2743d385d" providerId="ADAL" clId="{0B28CBBE-5E5D-4437-95AB-215C32438563}" dt="2022-11-22T22:44:10.957" v="959" actId="403"/>
          <ac:spMkLst>
            <pc:docMk/>
            <pc:sldMk cId="1294922289" sldId="432"/>
            <ac:spMk id="4" creationId="{E836C7B5-D815-49C7-9BAF-9AC6B287789C}"/>
          </ac:spMkLst>
        </pc:spChg>
        <pc:spChg chg="add mod">
          <ac:chgData name="Luis Felipe Giraldo Trujillo" userId="9e5f2ca0-ce69-4b78-85ca-b1c2743d385d" providerId="ADAL" clId="{0B28CBBE-5E5D-4437-95AB-215C32438563}" dt="2022-11-23T03:36:49.710" v="2796"/>
          <ac:spMkLst>
            <pc:docMk/>
            <pc:sldMk cId="1294922289" sldId="432"/>
            <ac:spMk id="5" creationId="{AE965189-AC8C-23E7-9839-CCE2F3DDBB33}"/>
          </ac:spMkLst>
        </pc:spChg>
        <pc:spChg chg="add mod">
          <ac:chgData name="Luis Felipe Giraldo Trujillo" userId="9e5f2ca0-ce69-4b78-85ca-b1c2743d385d" providerId="ADAL" clId="{0B28CBBE-5E5D-4437-95AB-215C32438563}" dt="2022-11-23T03:36:49.710" v="2796"/>
          <ac:spMkLst>
            <pc:docMk/>
            <pc:sldMk cId="1294922289" sldId="432"/>
            <ac:spMk id="6" creationId="{195988B5-1717-B4E1-D69C-68E0D4E4E8A0}"/>
          </ac:spMkLst>
        </pc:spChg>
        <pc:spChg chg="del mod">
          <ac:chgData name="Luis Felipe Giraldo Trujillo" userId="9e5f2ca0-ce69-4b78-85ca-b1c2743d385d" providerId="ADAL" clId="{0B28CBBE-5E5D-4437-95AB-215C32438563}" dt="2022-11-23T03:36:49.447" v="2795" actId="478"/>
          <ac:spMkLst>
            <pc:docMk/>
            <pc:sldMk cId="1294922289" sldId="432"/>
            <ac:spMk id="7" creationId="{8453793E-DFB9-48F7-8721-38CE68191DBF}"/>
          </ac:spMkLst>
        </pc:spChg>
        <pc:spChg chg="del mod">
          <ac:chgData name="Luis Felipe Giraldo Trujillo" userId="9e5f2ca0-ce69-4b78-85ca-b1c2743d385d" providerId="ADAL" clId="{0B28CBBE-5E5D-4437-95AB-215C32438563}" dt="2022-11-23T03:36:49.447" v="2795" actId="478"/>
          <ac:spMkLst>
            <pc:docMk/>
            <pc:sldMk cId="1294922289" sldId="432"/>
            <ac:spMk id="8" creationId="{C5AC9F9C-77AE-43B9-990D-CAF693716E45}"/>
          </ac:spMkLst>
        </pc:spChg>
        <pc:spChg chg="mod">
          <ac:chgData name="Luis Felipe Giraldo Trujillo" userId="9e5f2ca0-ce69-4b78-85ca-b1c2743d385d" providerId="ADAL" clId="{0B28CBBE-5E5D-4437-95AB-215C32438563}" dt="2022-11-22T22:44:10.957" v="959" actId="403"/>
          <ac:spMkLst>
            <pc:docMk/>
            <pc:sldMk cId="1294922289" sldId="432"/>
            <ac:spMk id="9" creationId="{9A64A727-339E-48EC-A96C-42128E7743EE}"/>
          </ac:spMkLst>
        </pc:spChg>
        <pc:spChg chg="mod">
          <ac:chgData name="Luis Felipe Giraldo Trujillo" userId="9e5f2ca0-ce69-4b78-85ca-b1c2743d385d" providerId="ADAL" clId="{0B28CBBE-5E5D-4437-95AB-215C32438563}" dt="2022-11-22T22:44:10.957" v="959" actId="403"/>
          <ac:spMkLst>
            <pc:docMk/>
            <pc:sldMk cId="1294922289" sldId="432"/>
            <ac:spMk id="10" creationId="{8E906FE9-7706-4F05-9345-25F566CB8B7D}"/>
          </ac:spMkLst>
        </pc:spChg>
        <pc:spChg chg="mod">
          <ac:chgData name="Luis Felipe Giraldo Trujillo" userId="9e5f2ca0-ce69-4b78-85ca-b1c2743d385d" providerId="ADAL" clId="{0B28CBBE-5E5D-4437-95AB-215C32438563}" dt="2022-11-22T22:44:10.957" v="959" actId="403"/>
          <ac:spMkLst>
            <pc:docMk/>
            <pc:sldMk cId="1294922289" sldId="432"/>
            <ac:spMk id="11" creationId="{1DC5080C-EC1C-45C5-B057-B858576F5AEC}"/>
          </ac:spMkLst>
        </pc:spChg>
        <pc:spChg chg="mod">
          <ac:chgData name="Luis Felipe Giraldo Trujillo" userId="9e5f2ca0-ce69-4b78-85ca-b1c2743d385d" providerId="ADAL" clId="{0B28CBBE-5E5D-4437-95AB-215C32438563}" dt="2022-11-22T22:44:10.957" v="959" actId="403"/>
          <ac:spMkLst>
            <pc:docMk/>
            <pc:sldMk cId="1294922289" sldId="432"/>
            <ac:spMk id="12" creationId="{33523340-43DB-4276-88FE-9E8D90BA1FFB}"/>
          </ac:spMkLst>
        </pc:spChg>
        <pc:picChg chg="del mod">
          <ac:chgData name="Luis Felipe Giraldo Trujillo" userId="9e5f2ca0-ce69-4b78-85ca-b1c2743d385d" providerId="ADAL" clId="{0B28CBBE-5E5D-4437-95AB-215C32438563}" dt="2022-11-23T03:36:49.447" v="2795" actId="478"/>
          <ac:picMkLst>
            <pc:docMk/>
            <pc:sldMk cId="1294922289" sldId="432"/>
            <ac:picMk id="2" creationId="{2D00E0B5-D9FD-060D-1B4D-26153E0655FF}"/>
          </ac:picMkLst>
        </pc:picChg>
        <pc:picChg chg="del mod">
          <ac:chgData name="Luis Felipe Giraldo Trujillo" userId="9e5f2ca0-ce69-4b78-85ca-b1c2743d385d" providerId="ADAL" clId="{0B28CBBE-5E5D-4437-95AB-215C32438563}" dt="2022-11-23T03:36:49.447" v="2795" actId="478"/>
          <ac:picMkLst>
            <pc:docMk/>
            <pc:sldMk cId="1294922289" sldId="432"/>
            <ac:picMk id="3" creationId="{F8A967FB-39BE-ED48-C57B-9479F0BB2CF0}"/>
          </ac:picMkLst>
        </pc:picChg>
        <pc:picChg chg="add mod">
          <ac:chgData name="Luis Felipe Giraldo Trujillo" userId="9e5f2ca0-ce69-4b78-85ca-b1c2743d385d" providerId="ADAL" clId="{0B28CBBE-5E5D-4437-95AB-215C32438563}" dt="2022-11-23T03:36:49.710" v="2796"/>
          <ac:picMkLst>
            <pc:docMk/>
            <pc:sldMk cId="1294922289" sldId="432"/>
            <ac:picMk id="14" creationId="{4BE7A0D2-6A84-8854-7BD5-01E0D5E55366}"/>
          </ac:picMkLst>
        </pc:picChg>
        <pc:picChg chg="add mod">
          <ac:chgData name="Luis Felipe Giraldo Trujillo" userId="9e5f2ca0-ce69-4b78-85ca-b1c2743d385d" providerId="ADAL" clId="{0B28CBBE-5E5D-4437-95AB-215C32438563}" dt="2022-11-23T03:36:49.710" v="2796"/>
          <ac:picMkLst>
            <pc:docMk/>
            <pc:sldMk cId="1294922289" sldId="432"/>
            <ac:picMk id="15" creationId="{EE0D219B-D38E-83BA-7BD0-AA0F05C0591C}"/>
          </ac:picMkLst>
        </pc:picChg>
      </pc:sldChg>
      <pc:sldChg chg="new del">
        <pc:chgData name="Luis Felipe Giraldo Trujillo" userId="9e5f2ca0-ce69-4b78-85ca-b1c2743d385d" providerId="ADAL" clId="{0B28CBBE-5E5D-4437-95AB-215C32438563}" dt="2022-11-22T22:09:49.502" v="847" actId="47"/>
        <pc:sldMkLst>
          <pc:docMk/>
          <pc:sldMk cId="4155874293" sldId="432"/>
        </pc:sldMkLst>
      </pc:sldChg>
      <pc:sldChg chg="addSp delSp modSp add mod">
        <pc:chgData name="Luis Felipe Giraldo Trujillo" userId="9e5f2ca0-ce69-4b78-85ca-b1c2743d385d" providerId="ADAL" clId="{0B28CBBE-5E5D-4437-95AB-215C32438563}" dt="2022-11-22T22:56:18.859" v="1212" actId="20577"/>
        <pc:sldMkLst>
          <pc:docMk/>
          <pc:sldMk cId="1468251094" sldId="433"/>
        </pc:sldMkLst>
        <pc:spChg chg="del">
          <ac:chgData name="Luis Felipe Giraldo Trujillo" userId="9e5f2ca0-ce69-4b78-85ca-b1c2743d385d" providerId="ADAL" clId="{0B28CBBE-5E5D-4437-95AB-215C32438563}" dt="2022-11-22T22:49:25.015" v="1100" actId="478"/>
          <ac:spMkLst>
            <pc:docMk/>
            <pc:sldMk cId="1468251094" sldId="433"/>
            <ac:spMk id="3" creationId="{D7755BD3-6E02-3EAE-D862-591694975644}"/>
          </ac:spMkLst>
        </pc:spChg>
        <pc:spChg chg="add mod">
          <ac:chgData name="Luis Felipe Giraldo Trujillo" userId="9e5f2ca0-ce69-4b78-85ca-b1c2743d385d" providerId="ADAL" clId="{0B28CBBE-5E5D-4437-95AB-215C32438563}" dt="2022-11-22T22:56:18.859" v="1212" actId="20577"/>
          <ac:spMkLst>
            <pc:docMk/>
            <pc:sldMk cId="1468251094" sldId="433"/>
            <ac:spMk id="4" creationId="{C4A59991-1E3D-0FD1-8A82-DB574D3D4763}"/>
          </ac:spMkLst>
        </pc:spChg>
        <pc:spChg chg="mod">
          <ac:chgData name="Luis Felipe Giraldo Trujillo" userId="9e5f2ca0-ce69-4b78-85ca-b1c2743d385d" providerId="ADAL" clId="{0B28CBBE-5E5D-4437-95AB-215C32438563}" dt="2022-11-22T22:49:51.347" v="1202" actId="1076"/>
          <ac:spMkLst>
            <pc:docMk/>
            <pc:sldMk cId="1468251094" sldId="433"/>
            <ac:spMk id="8" creationId="{412B6CB8-B313-499B-A999-6C163A56BDE3}"/>
          </ac:spMkLst>
        </pc:spChg>
        <pc:picChg chg="add del mod">
          <ac:chgData name="Luis Felipe Giraldo Trujillo" userId="9e5f2ca0-ce69-4b78-85ca-b1c2743d385d" providerId="ADAL" clId="{0B28CBBE-5E5D-4437-95AB-215C32438563}" dt="2022-11-22T22:49:49.282" v="1201" actId="1076"/>
          <ac:picMkLst>
            <pc:docMk/>
            <pc:sldMk cId="1468251094" sldId="433"/>
            <ac:picMk id="5" creationId="{D7CB2F94-219D-7172-9385-30C9CEA82B8B}"/>
          </ac:picMkLst>
        </pc:picChg>
      </pc:sldChg>
      <pc:sldChg chg="addSp delSp modSp new mod">
        <pc:chgData name="Luis Felipe Giraldo Trujillo" userId="9e5f2ca0-ce69-4b78-85ca-b1c2743d385d" providerId="ADAL" clId="{0B28CBBE-5E5D-4437-95AB-215C32438563}" dt="2022-11-23T02:45:48.750" v="1649" actId="1076"/>
        <pc:sldMkLst>
          <pc:docMk/>
          <pc:sldMk cId="1918992334" sldId="434"/>
        </pc:sldMkLst>
        <pc:spChg chg="mod">
          <ac:chgData name="Luis Felipe Giraldo Trujillo" userId="9e5f2ca0-ce69-4b78-85ca-b1c2743d385d" providerId="ADAL" clId="{0B28CBBE-5E5D-4437-95AB-215C32438563}" dt="2022-11-22T22:56:46.086" v="1262" actId="20577"/>
          <ac:spMkLst>
            <pc:docMk/>
            <pc:sldMk cId="1918992334" sldId="434"/>
            <ac:spMk id="2" creationId="{E37B4312-61FA-689B-F33F-F4ABD1CDBC8A}"/>
          </ac:spMkLst>
        </pc:spChg>
        <pc:spChg chg="del mod">
          <ac:chgData name="Luis Felipe Giraldo Trujillo" userId="9e5f2ca0-ce69-4b78-85ca-b1c2743d385d" providerId="ADAL" clId="{0B28CBBE-5E5D-4437-95AB-215C32438563}" dt="2022-11-22T22:58:04.150" v="1265" actId="478"/>
          <ac:spMkLst>
            <pc:docMk/>
            <pc:sldMk cId="1918992334" sldId="434"/>
            <ac:spMk id="3" creationId="{FC1126BC-A75B-C6E4-6712-4232BE023F1F}"/>
          </ac:spMkLst>
        </pc:spChg>
        <pc:spChg chg="add mod">
          <ac:chgData name="Luis Felipe Giraldo Trujillo" userId="9e5f2ca0-ce69-4b78-85ca-b1c2743d385d" providerId="ADAL" clId="{0B28CBBE-5E5D-4437-95AB-215C32438563}" dt="2022-11-23T02:45:48.750" v="1649" actId="1076"/>
          <ac:spMkLst>
            <pc:docMk/>
            <pc:sldMk cId="1918992334" sldId="434"/>
            <ac:spMk id="5" creationId="{348C34F6-3E61-8EF1-3C97-BB6466CA4C3A}"/>
          </ac:spMkLst>
        </pc:spChg>
        <pc:spChg chg="add mod">
          <ac:chgData name="Luis Felipe Giraldo Trujillo" userId="9e5f2ca0-ce69-4b78-85ca-b1c2743d385d" providerId="ADAL" clId="{0B28CBBE-5E5D-4437-95AB-215C32438563}" dt="2022-11-23T02:10:28.365" v="1644" actId="1076"/>
          <ac:spMkLst>
            <pc:docMk/>
            <pc:sldMk cId="1918992334" sldId="434"/>
            <ac:spMk id="6" creationId="{61E127C9-D1D9-0F75-06EE-C4D182053C90}"/>
          </ac:spMkLst>
        </pc:spChg>
        <pc:spChg chg="add mod">
          <ac:chgData name="Luis Felipe Giraldo Trujillo" userId="9e5f2ca0-ce69-4b78-85ca-b1c2743d385d" providerId="ADAL" clId="{0B28CBBE-5E5D-4437-95AB-215C32438563}" dt="2022-11-23T02:10:29.749" v="1645" actId="1076"/>
          <ac:spMkLst>
            <pc:docMk/>
            <pc:sldMk cId="1918992334" sldId="434"/>
            <ac:spMk id="7" creationId="{1C04FCC1-F907-7F73-CD25-45E8386597AD}"/>
          </ac:spMkLst>
        </pc:spChg>
        <pc:picChg chg="add mod">
          <ac:chgData name="Luis Felipe Giraldo Trujillo" userId="9e5f2ca0-ce69-4b78-85ca-b1c2743d385d" providerId="ADAL" clId="{0B28CBBE-5E5D-4437-95AB-215C32438563}" dt="2022-11-23T02:10:33.557" v="1647" actId="1076"/>
          <ac:picMkLst>
            <pc:docMk/>
            <pc:sldMk cId="1918992334" sldId="434"/>
            <ac:picMk id="4" creationId="{C33C14D4-0665-8EA1-D2C0-5EF97B083154}"/>
          </ac:picMkLst>
        </pc:picChg>
        <pc:picChg chg="add mod">
          <ac:chgData name="Luis Felipe Giraldo Trujillo" userId="9e5f2ca0-ce69-4b78-85ca-b1c2743d385d" providerId="ADAL" clId="{0B28CBBE-5E5D-4437-95AB-215C32438563}" dt="2022-11-23T02:10:25.157" v="1643" actId="1076"/>
          <ac:picMkLst>
            <pc:docMk/>
            <pc:sldMk cId="1918992334" sldId="434"/>
            <ac:picMk id="9218" creationId="{E35EC91B-889B-53B3-88BA-1C31220A4C05}"/>
          </ac:picMkLst>
        </pc:picChg>
      </pc:sldChg>
      <pc:sldChg chg="addSp delSp modSp add mod">
        <pc:chgData name="Luis Felipe Giraldo Trujillo" userId="9e5f2ca0-ce69-4b78-85ca-b1c2743d385d" providerId="ADAL" clId="{0B28CBBE-5E5D-4437-95AB-215C32438563}" dt="2022-11-23T03:38:08.931" v="2807" actId="113"/>
        <pc:sldMkLst>
          <pc:docMk/>
          <pc:sldMk cId="3325213397" sldId="435"/>
        </pc:sldMkLst>
        <pc:spChg chg="add mod">
          <ac:chgData name="Luis Felipe Giraldo Trujillo" userId="9e5f2ca0-ce69-4b78-85ca-b1c2743d385d" providerId="ADAL" clId="{0B28CBBE-5E5D-4437-95AB-215C32438563}" dt="2022-11-23T03:38:08.931" v="2807" actId="113"/>
          <ac:spMkLst>
            <pc:docMk/>
            <pc:sldMk cId="3325213397" sldId="435"/>
            <ac:spMk id="3" creationId="{F8BCE266-CD87-1A0E-FB53-176C5A9B8F6F}"/>
          </ac:spMkLst>
        </pc:spChg>
        <pc:spChg chg="del mod">
          <ac:chgData name="Luis Felipe Giraldo Trujillo" userId="9e5f2ca0-ce69-4b78-85ca-b1c2743d385d" providerId="ADAL" clId="{0B28CBBE-5E5D-4437-95AB-215C32438563}" dt="2022-11-23T02:46:02.757" v="1653" actId="478"/>
          <ac:spMkLst>
            <pc:docMk/>
            <pc:sldMk cId="3325213397" sldId="435"/>
            <ac:spMk id="5" creationId="{348C34F6-3E61-8EF1-3C97-BB6466CA4C3A}"/>
          </ac:spMkLst>
        </pc:spChg>
        <pc:spChg chg="mod">
          <ac:chgData name="Luis Felipe Giraldo Trujillo" userId="9e5f2ca0-ce69-4b78-85ca-b1c2743d385d" providerId="ADAL" clId="{0B28CBBE-5E5D-4437-95AB-215C32438563}" dt="2022-11-23T03:06:18.136" v="2371" actId="14100"/>
          <ac:spMkLst>
            <pc:docMk/>
            <pc:sldMk cId="3325213397" sldId="435"/>
            <ac:spMk id="6" creationId="{61E127C9-D1D9-0F75-06EE-C4D182053C90}"/>
          </ac:spMkLst>
        </pc:spChg>
        <pc:spChg chg="del">
          <ac:chgData name="Luis Felipe Giraldo Trujillo" userId="9e5f2ca0-ce69-4b78-85ca-b1c2743d385d" providerId="ADAL" clId="{0B28CBBE-5E5D-4437-95AB-215C32438563}" dt="2022-11-23T02:46:00.285" v="1651" actId="478"/>
          <ac:spMkLst>
            <pc:docMk/>
            <pc:sldMk cId="3325213397" sldId="435"/>
            <ac:spMk id="7" creationId="{1C04FCC1-F907-7F73-CD25-45E8386597AD}"/>
          </ac:spMkLst>
        </pc:spChg>
        <pc:spChg chg="add del mod">
          <ac:chgData name="Luis Felipe Giraldo Trujillo" userId="9e5f2ca0-ce69-4b78-85ca-b1c2743d385d" providerId="ADAL" clId="{0B28CBBE-5E5D-4437-95AB-215C32438563}" dt="2022-11-23T02:57:07.087" v="2120" actId="478"/>
          <ac:spMkLst>
            <pc:docMk/>
            <pc:sldMk cId="3325213397" sldId="435"/>
            <ac:spMk id="9" creationId="{B024F55D-04F0-9B17-DAD4-0782BF44C9BB}"/>
          </ac:spMkLst>
        </pc:spChg>
        <pc:spChg chg="add mod ord">
          <ac:chgData name="Luis Felipe Giraldo Trujillo" userId="9e5f2ca0-ce69-4b78-85ca-b1c2743d385d" providerId="ADAL" clId="{0B28CBBE-5E5D-4437-95AB-215C32438563}" dt="2022-11-23T02:56:08.216" v="2092" actId="1038"/>
          <ac:spMkLst>
            <pc:docMk/>
            <pc:sldMk cId="3325213397" sldId="435"/>
            <ac:spMk id="10" creationId="{80128F60-21C1-9C6C-9915-FFDC54B05494}"/>
          </ac:spMkLst>
        </pc:spChg>
        <pc:spChg chg="add del mod ord">
          <ac:chgData name="Luis Felipe Giraldo Trujillo" userId="9e5f2ca0-ce69-4b78-85ca-b1c2743d385d" providerId="ADAL" clId="{0B28CBBE-5E5D-4437-95AB-215C32438563}" dt="2022-11-23T02:57:07.087" v="2120" actId="478"/>
          <ac:spMkLst>
            <pc:docMk/>
            <pc:sldMk cId="3325213397" sldId="435"/>
            <ac:spMk id="11" creationId="{3D863D5A-8BC4-E530-4869-66DC033E7D07}"/>
          </ac:spMkLst>
        </pc:spChg>
        <pc:spChg chg="add del mod">
          <ac:chgData name="Luis Felipe Giraldo Trujillo" userId="9e5f2ca0-ce69-4b78-85ca-b1c2743d385d" providerId="ADAL" clId="{0B28CBBE-5E5D-4437-95AB-215C32438563}" dt="2022-11-23T02:54:52.768" v="2011"/>
          <ac:spMkLst>
            <pc:docMk/>
            <pc:sldMk cId="3325213397" sldId="435"/>
            <ac:spMk id="12" creationId="{9038B047-3072-4522-ABC3-D681D9EA49B3}"/>
          </ac:spMkLst>
        </pc:spChg>
        <pc:spChg chg="add del mod">
          <ac:chgData name="Luis Felipe Giraldo Trujillo" userId="9e5f2ca0-ce69-4b78-85ca-b1c2743d385d" providerId="ADAL" clId="{0B28CBBE-5E5D-4437-95AB-215C32438563}" dt="2022-11-23T02:54:52.768" v="2011"/>
          <ac:spMkLst>
            <pc:docMk/>
            <pc:sldMk cId="3325213397" sldId="435"/>
            <ac:spMk id="13" creationId="{B076958C-4CD0-8235-0E74-18EDC6C4C908}"/>
          </ac:spMkLst>
        </pc:spChg>
        <pc:spChg chg="add del mod">
          <ac:chgData name="Luis Felipe Giraldo Trujillo" userId="9e5f2ca0-ce69-4b78-85ca-b1c2743d385d" providerId="ADAL" clId="{0B28CBBE-5E5D-4437-95AB-215C32438563}" dt="2022-11-23T02:57:07.087" v="2120" actId="478"/>
          <ac:spMkLst>
            <pc:docMk/>
            <pc:sldMk cId="3325213397" sldId="435"/>
            <ac:spMk id="14" creationId="{E808D5E4-7526-7DCF-DB33-0104F8DE6EB3}"/>
          </ac:spMkLst>
        </pc:spChg>
        <pc:spChg chg="add del mod">
          <ac:chgData name="Luis Felipe Giraldo Trujillo" userId="9e5f2ca0-ce69-4b78-85ca-b1c2743d385d" providerId="ADAL" clId="{0B28CBBE-5E5D-4437-95AB-215C32438563}" dt="2022-11-23T02:57:07.087" v="2120" actId="478"/>
          <ac:spMkLst>
            <pc:docMk/>
            <pc:sldMk cId="3325213397" sldId="435"/>
            <ac:spMk id="15" creationId="{D5044252-BFCE-6A82-6507-C6EFDC003BF4}"/>
          </ac:spMkLst>
        </pc:spChg>
        <pc:picChg chg="del mod">
          <ac:chgData name="Luis Felipe Giraldo Trujillo" userId="9e5f2ca0-ce69-4b78-85ca-b1c2743d385d" providerId="ADAL" clId="{0B28CBBE-5E5D-4437-95AB-215C32438563}" dt="2022-11-23T02:48:41.312" v="1661" actId="478"/>
          <ac:picMkLst>
            <pc:docMk/>
            <pc:sldMk cId="3325213397" sldId="435"/>
            <ac:picMk id="4" creationId="{C33C14D4-0665-8EA1-D2C0-5EF97B083154}"/>
          </ac:picMkLst>
        </pc:picChg>
        <pc:picChg chg="add del mod">
          <ac:chgData name="Luis Felipe Giraldo Trujillo" userId="9e5f2ca0-ce69-4b78-85ca-b1c2743d385d" providerId="ADAL" clId="{0B28CBBE-5E5D-4437-95AB-215C32438563}" dt="2022-11-23T02:51:24.661" v="1856" actId="478"/>
          <ac:picMkLst>
            <pc:docMk/>
            <pc:sldMk cId="3325213397" sldId="435"/>
            <ac:picMk id="8" creationId="{22796CCB-C5DB-B0B2-AF4B-A15656F9D105}"/>
          </ac:picMkLst>
        </pc:picChg>
        <pc:picChg chg="add del mod">
          <ac:chgData name="Luis Felipe Giraldo Trujillo" userId="9e5f2ca0-ce69-4b78-85ca-b1c2743d385d" providerId="ADAL" clId="{0B28CBBE-5E5D-4437-95AB-215C32438563}" dt="2022-11-23T03:00:31.992" v="2268"/>
          <ac:picMkLst>
            <pc:docMk/>
            <pc:sldMk cId="3325213397" sldId="435"/>
            <ac:picMk id="16" creationId="{A0F74D12-693E-2657-0D01-72BD71267A1B}"/>
          </ac:picMkLst>
        </pc:picChg>
        <pc:picChg chg="add del mod">
          <ac:chgData name="Luis Felipe Giraldo Trujillo" userId="9e5f2ca0-ce69-4b78-85ca-b1c2743d385d" providerId="ADAL" clId="{0B28CBBE-5E5D-4437-95AB-215C32438563}" dt="2022-11-23T03:00:31.992" v="2268"/>
          <ac:picMkLst>
            <pc:docMk/>
            <pc:sldMk cId="3325213397" sldId="435"/>
            <ac:picMk id="17" creationId="{B4B50102-2271-6B3A-2B04-B083B41952C5}"/>
          </ac:picMkLst>
        </pc:picChg>
        <pc:picChg chg="del mod">
          <ac:chgData name="Luis Felipe Giraldo Trujillo" userId="9e5f2ca0-ce69-4b78-85ca-b1c2743d385d" providerId="ADAL" clId="{0B28CBBE-5E5D-4437-95AB-215C32438563}" dt="2022-11-23T02:48:40.676" v="1660" actId="478"/>
          <ac:picMkLst>
            <pc:docMk/>
            <pc:sldMk cId="3325213397" sldId="435"/>
            <ac:picMk id="9218" creationId="{E35EC91B-889B-53B3-88BA-1C31220A4C05}"/>
          </ac:picMkLst>
        </pc:picChg>
        <pc:picChg chg="add mod">
          <ac:chgData name="Luis Felipe Giraldo Trujillo" userId="9e5f2ca0-ce69-4b78-85ca-b1c2743d385d" providerId="ADAL" clId="{0B28CBBE-5E5D-4437-95AB-215C32438563}" dt="2022-11-23T02:56:12.791" v="2093" actId="1076"/>
          <ac:picMkLst>
            <pc:docMk/>
            <pc:sldMk cId="3325213397" sldId="435"/>
            <ac:picMk id="12290" creationId="{C70E0B9F-09CB-56C8-219A-73ECF6EF1E5F}"/>
          </ac:picMkLst>
        </pc:picChg>
      </pc:sldChg>
      <pc:sldChg chg="add del">
        <pc:chgData name="Luis Felipe Giraldo Trujillo" userId="9e5f2ca0-ce69-4b78-85ca-b1c2743d385d" providerId="ADAL" clId="{0B28CBBE-5E5D-4437-95AB-215C32438563}" dt="2022-11-23T02:50:30.710" v="1749" actId="47"/>
        <pc:sldMkLst>
          <pc:docMk/>
          <pc:sldMk cId="2847290925" sldId="436"/>
        </pc:sldMkLst>
      </pc:sldChg>
      <pc:sldChg chg="addSp delSp modSp add mod">
        <pc:chgData name="Luis Felipe Giraldo Trujillo" userId="9e5f2ca0-ce69-4b78-85ca-b1c2743d385d" providerId="ADAL" clId="{0B28CBBE-5E5D-4437-95AB-215C32438563}" dt="2022-11-23T03:38:02.700" v="2806" actId="14100"/>
        <pc:sldMkLst>
          <pc:docMk/>
          <pc:sldMk cId="3841680487" sldId="436"/>
        </pc:sldMkLst>
        <pc:spChg chg="mod">
          <ac:chgData name="Luis Felipe Giraldo Trujillo" userId="9e5f2ca0-ce69-4b78-85ca-b1c2743d385d" providerId="ADAL" clId="{0B28CBBE-5E5D-4437-95AB-215C32438563}" dt="2022-11-23T03:37:59.267" v="2804" actId="113"/>
          <ac:spMkLst>
            <pc:docMk/>
            <pc:sldMk cId="3841680487" sldId="436"/>
            <ac:spMk id="3" creationId="{F8BCE266-CD87-1A0E-FB53-176C5A9B8F6F}"/>
          </ac:spMkLst>
        </pc:spChg>
        <pc:spChg chg="add mod">
          <ac:chgData name="Luis Felipe Giraldo Trujillo" userId="9e5f2ca0-ce69-4b78-85ca-b1c2743d385d" providerId="ADAL" clId="{0B28CBBE-5E5D-4437-95AB-215C32438563}" dt="2022-11-23T03:06:21.102" v="2373"/>
          <ac:spMkLst>
            <pc:docMk/>
            <pc:sldMk cId="3841680487" sldId="436"/>
            <ac:spMk id="4" creationId="{5F20970E-81DE-C9BD-932B-C366EFD8460B}"/>
          </ac:spMkLst>
        </pc:spChg>
        <pc:spChg chg="del">
          <ac:chgData name="Luis Felipe Giraldo Trujillo" userId="9e5f2ca0-ce69-4b78-85ca-b1c2743d385d" providerId="ADAL" clId="{0B28CBBE-5E5D-4437-95AB-215C32438563}" dt="2022-11-23T03:06:20.817" v="2372" actId="478"/>
          <ac:spMkLst>
            <pc:docMk/>
            <pc:sldMk cId="3841680487" sldId="436"/>
            <ac:spMk id="6" creationId="{61E127C9-D1D9-0F75-06EE-C4D182053C90}"/>
          </ac:spMkLst>
        </pc:spChg>
        <pc:spChg chg="mod">
          <ac:chgData name="Luis Felipe Giraldo Trujillo" userId="9e5f2ca0-ce69-4b78-85ca-b1c2743d385d" providerId="ADAL" clId="{0B28CBBE-5E5D-4437-95AB-215C32438563}" dt="2022-11-23T03:38:02.700" v="2806" actId="14100"/>
          <ac:spMkLst>
            <pc:docMk/>
            <pc:sldMk cId="3841680487" sldId="436"/>
            <ac:spMk id="9" creationId="{B024F55D-04F0-9B17-DAD4-0782BF44C9BB}"/>
          </ac:spMkLst>
        </pc:spChg>
        <pc:spChg chg="del">
          <ac:chgData name="Luis Felipe Giraldo Trujillo" userId="9e5f2ca0-ce69-4b78-85ca-b1c2743d385d" providerId="ADAL" clId="{0B28CBBE-5E5D-4437-95AB-215C32438563}" dt="2022-11-23T02:57:10.611" v="2121" actId="478"/>
          <ac:spMkLst>
            <pc:docMk/>
            <pc:sldMk cId="3841680487" sldId="436"/>
            <ac:spMk id="14" creationId="{E808D5E4-7526-7DCF-DB33-0104F8DE6EB3}"/>
          </ac:spMkLst>
        </pc:spChg>
        <pc:spChg chg="del">
          <ac:chgData name="Luis Felipe Giraldo Trujillo" userId="9e5f2ca0-ce69-4b78-85ca-b1c2743d385d" providerId="ADAL" clId="{0B28CBBE-5E5D-4437-95AB-215C32438563}" dt="2022-11-23T02:57:10.611" v="2121" actId="478"/>
          <ac:spMkLst>
            <pc:docMk/>
            <pc:sldMk cId="3841680487" sldId="436"/>
            <ac:spMk id="15" creationId="{D5044252-BFCE-6A82-6507-C6EFDC003BF4}"/>
          </ac:spMkLst>
        </pc:spChg>
      </pc:sldChg>
      <pc:sldChg chg="add del">
        <pc:chgData name="Luis Felipe Giraldo Trujillo" userId="9e5f2ca0-ce69-4b78-85ca-b1c2743d385d" providerId="ADAL" clId="{0B28CBBE-5E5D-4437-95AB-215C32438563}" dt="2022-11-23T02:53:31.250" v="1977" actId="47"/>
        <pc:sldMkLst>
          <pc:docMk/>
          <pc:sldMk cId="3922001763" sldId="436"/>
        </pc:sldMkLst>
      </pc:sldChg>
      <pc:sldChg chg="addSp delSp modSp add mod">
        <pc:chgData name="Luis Felipe Giraldo Trujillo" userId="9e5f2ca0-ce69-4b78-85ca-b1c2743d385d" providerId="ADAL" clId="{0B28CBBE-5E5D-4437-95AB-215C32438563}" dt="2022-11-23T03:38:15.995" v="2808" actId="113"/>
        <pc:sldMkLst>
          <pc:docMk/>
          <pc:sldMk cId="1065996942" sldId="437"/>
        </pc:sldMkLst>
        <pc:spChg chg="mod">
          <ac:chgData name="Luis Felipe Giraldo Trujillo" userId="9e5f2ca0-ce69-4b78-85ca-b1c2743d385d" providerId="ADAL" clId="{0B28CBBE-5E5D-4437-95AB-215C32438563}" dt="2022-11-23T03:37:47.803" v="2801" actId="113"/>
          <ac:spMkLst>
            <pc:docMk/>
            <pc:sldMk cId="1065996942" sldId="437"/>
            <ac:spMk id="3" creationId="{F8BCE266-CD87-1A0E-FB53-176C5A9B8F6F}"/>
          </ac:spMkLst>
        </pc:spChg>
        <pc:spChg chg="add mod">
          <ac:chgData name="Luis Felipe Giraldo Trujillo" userId="9e5f2ca0-ce69-4b78-85ca-b1c2743d385d" providerId="ADAL" clId="{0B28CBBE-5E5D-4437-95AB-215C32438563}" dt="2022-11-23T03:06:23.593" v="2375"/>
          <ac:spMkLst>
            <pc:docMk/>
            <pc:sldMk cId="1065996942" sldId="437"/>
            <ac:spMk id="4" creationId="{3F526597-C3E9-BA68-78AC-912569BA1D60}"/>
          </ac:spMkLst>
        </pc:spChg>
        <pc:spChg chg="del">
          <ac:chgData name="Luis Felipe Giraldo Trujillo" userId="9e5f2ca0-ce69-4b78-85ca-b1c2743d385d" providerId="ADAL" clId="{0B28CBBE-5E5D-4437-95AB-215C32438563}" dt="2022-11-23T03:06:23.408" v="2374" actId="478"/>
          <ac:spMkLst>
            <pc:docMk/>
            <pc:sldMk cId="1065996942" sldId="437"/>
            <ac:spMk id="6" creationId="{61E127C9-D1D9-0F75-06EE-C4D182053C90}"/>
          </ac:spMkLst>
        </pc:spChg>
        <pc:spChg chg="mod">
          <ac:chgData name="Luis Felipe Giraldo Trujillo" userId="9e5f2ca0-ce69-4b78-85ca-b1c2743d385d" providerId="ADAL" clId="{0B28CBBE-5E5D-4437-95AB-215C32438563}" dt="2022-11-23T03:37:52.636" v="2803" actId="14100"/>
          <ac:spMkLst>
            <pc:docMk/>
            <pc:sldMk cId="1065996942" sldId="437"/>
            <ac:spMk id="9" creationId="{B024F55D-04F0-9B17-DAD4-0782BF44C9BB}"/>
          </ac:spMkLst>
        </pc:spChg>
        <pc:spChg chg="mod">
          <ac:chgData name="Luis Felipe Giraldo Trujillo" userId="9e5f2ca0-ce69-4b78-85ca-b1c2743d385d" providerId="ADAL" clId="{0B28CBBE-5E5D-4437-95AB-215C32438563}" dt="2022-11-23T03:38:15.995" v="2808" actId="113"/>
          <ac:spMkLst>
            <pc:docMk/>
            <pc:sldMk cId="1065996942" sldId="437"/>
            <ac:spMk id="15" creationId="{D5044252-BFCE-6A82-6507-C6EFDC003BF4}"/>
          </ac:spMkLst>
        </pc:spChg>
      </pc:sldChg>
      <pc:sldChg chg="addSp delSp modSp add mod">
        <pc:chgData name="Luis Felipe Giraldo Trujillo" userId="9e5f2ca0-ce69-4b78-85ca-b1c2743d385d" providerId="ADAL" clId="{0B28CBBE-5E5D-4437-95AB-215C32438563}" dt="2022-11-23T03:11:52.024" v="2458" actId="1076"/>
        <pc:sldMkLst>
          <pc:docMk/>
          <pc:sldMk cId="1848579063" sldId="438"/>
        </pc:sldMkLst>
        <pc:spChg chg="mod">
          <ac:chgData name="Luis Felipe Giraldo Trujillo" userId="9e5f2ca0-ce69-4b78-85ca-b1c2743d385d" providerId="ADAL" clId="{0B28CBBE-5E5D-4437-95AB-215C32438563}" dt="2022-11-23T03:11:52.024" v="2458" actId="1076"/>
          <ac:spMkLst>
            <pc:docMk/>
            <pc:sldMk cId="1848579063" sldId="438"/>
            <ac:spMk id="3" creationId="{F8BCE266-CD87-1A0E-FB53-176C5A9B8F6F}"/>
          </ac:spMkLst>
        </pc:spChg>
        <pc:spChg chg="del mod">
          <ac:chgData name="Luis Felipe Giraldo Trujillo" userId="9e5f2ca0-ce69-4b78-85ca-b1c2743d385d" providerId="ADAL" clId="{0B28CBBE-5E5D-4437-95AB-215C32438563}" dt="2022-11-23T03:06:33.129" v="2377" actId="478"/>
          <ac:spMkLst>
            <pc:docMk/>
            <pc:sldMk cId="1848579063" sldId="438"/>
            <ac:spMk id="6" creationId="{61E127C9-D1D9-0F75-06EE-C4D182053C90}"/>
          </ac:spMkLst>
        </pc:spChg>
        <pc:spChg chg="add mod">
          <ac:chgData name="Luis Felipe Giraldo Trujillo" userId="9e5f2ca0-ce69-4b78-85ca-b1c2743d385d" providerId="ADAL" clId="{0B28CBBE-5E5D-4437-95AB-215C32438563}" dt="2022-11-23T03:06:33.346" v="2378"/>
          <ac:spMkLst>
            <pc:docMk/>
            <pc:sldMk cId="1848579063" sldId="438"/>
            <ac:spMk id="7" creationId="{4B8C2FC0-D864-6940-941D-D0B3AA954722}"/>
          </ac:spMkLst>
        </pc:spChg>
        <pc:spChg chg="add del mod">
          <ac:chgData name="Luis Felipe Giraldo Trujillo" userId="9e5f2ca0-ce69-4b78-85ca-b1c2743d385d" providerId="ADAL" clId="{0B28CBBE-5E5D-4437-95AB-215C32438563}" dt="2022-11-23T03:00:44.923" v="2271" actId="478"/>
          <ac:spMkLst>
            <pc:docMk/>
            <pc:sldMk cId="1848579063" sldId="438"/>
            <ac:spMk id="9" creationId="{B024F55D-04F0-9B17-DAD4-0782BF44C9BB}"/>
          </ac:spMkLst>
        </pc:spChg>
        <pc:spChg chg="mod">
          <ac:chgData name="Luis Felipe Giraldo Trujillo" userId="9e5f2ca0-ce69-4b78-85ca-b1c2743d385d" providerId="ADAL" clId="{0B28CBBE-5E5D-4437-95AB-215C32438563}" dt="2022-11-23T03:11:52.024" v="2458" actId="1076"/>
          <ac:spMkLst>
            <pc:docMk/>
            <pc:sldMk cId="1848579063" sldId="438"/>
            <ac:spMk id="10" creationId="{80128F60-21C1-9C6C-9915-FFDC54B05494}"/>
          </ac:spMkLst>
        </pc:spChg>
        <pc:spChg chg="add del">
          <ac:chgData name="Luis Felipe Giraldo Trujillo" userId="9e5f2ca0-ce69-4b78-85ca-b1c2743d385d" providerId="ADAL" clId="{0B28CBBE-5E5D-4437-95AB-215C32438563}" dt="2022-11-23T03:00:44.923" v="2271" actId="478"/>
          <ac:spMkLst>
            <pc:docMk/>
            <pc:sldMk cId="1848579063" sldId="438"/>
            <ac:spMk id="11" creationId="{3D863D5A-8BC4-E530-4869-66DC033E7D07}"/>
          </ac:spMkLst>
        </pc:spChg>
        <pc:spChg chg="add del">
          <ac:chgData name="Luis Felipe Giraldo Trujillo" userId="9e5f2ca0-ce69-4b78-85ca-b1c2743d385d" providerId="ADAL" clId="{0B28CBBE-5E5D-4437-95AB-215C32438563}" dt="2022-11-23T03:00:44.923" v="2271" actId="478"/>
          <ac:spMkLst>
            <pc:docMk/>
            <pc:sldMk cId="1848579063" sldId="438"/>
            <ac:spMk id="14" creationId="{E808D5E4-7526-7DCF-DB33-0104F8DE6EB3}"/>
          </ac:spMkLst>
        </pc:spChg>
        <pc:spChg chg="add del">
          <ac:chgData name="Luis Felipe Giraldo Trujillo" userId="9e5f2ca0-ce69-4b78-85ca-b1c2743d385d" providerId="ADAL" clId="{0B28CBBE-5E5D-4437-95AB-215C32438563}" dt="2022-11-23T03:00:44.923" v="2271" actId="478"/>
          <ac:spMkLst>
            <pc:docMk/>
            <pc:sldMk cId="1848579063" sldId="438"/>
            <ac:spMk id="15" creationId="{D5044252-BFCE-6A82-6507-C6EFDC003BF4}"/>
          </ac:spMkLst>
        </pc:spChg>
        <pc:picChg chg="add mod">
          <ac:chgData name="Luis Felipe Giraldo Trujillo" userId="9e5f2ca0-ce69-4b78-85ca-b1c2743d385d" providerId="ADAL" clId="{0B28CBBE-5E5D-4437-95AB-215C32438563}" dt="2022-11-23T03:11:52.024" v="2458" actId="1076"/>
          <ac:picMkLst>
            <pc:docMk/>
            <pc:sldMk cId="1848579063" sldId="438"/>
            <ac:picMk id="4" creationId="{81F8218C-C24B-EE36-FB3A-D387505F8C8F}"/>
          </ac:picMkLst>
        </pc:picChg>
        <pc:picChg chg="add mod">
          <ac:chgData name="Luis Felipe Giraldo Trujillo" userId="9e5f2ca0-ce69-4b78-85ca-b1c2743d385d" providerId="ADAL" clId="{0B28CBBE-5E5D-4437-95AB-215C32438563}" dt="2022-11-23T03:11:52.024" v="2458" actId="1076"/>
          <ac:picMkLst>
            <pc:docMk/>
            <pc:sldMk cId="1848579063" sldId="438"/>
            <ac:picMk id="5" creationId="{7333212C-C79F-9D4E-AD91-E82836370071}"/>
          </ac:picMkLst>
        </pc:picChg>
        <pc:picChg chg="del">
          <ac:chgData name="Luis Felipe Giraldo Trujillo" userId="9e5f2ca0-ce69-4b78-85ca-b1c2743d385d" providerId="ADAL" clId="{0B28CBBE-5E5D-4437-95AB-215C32438563}" dt="2022-11-23T02:58:03.386" v="2212" actId="478"/>
          <ac:picMkLst>
            <pc:docMk/>
            <pc:sldMk cId="1848579063" sldId="438"/>
            <ac:picMk id="12290" creationId="{C70E0B9F-09CB-56C8-219A-73ECF6EF1E5F}"/>
          </ac:picMkLst>
        </pc:picChg>
      </pc:sldChg>
      <pc:sldChg chg="addSp delSp modSp add mod delAnim modAnim">
        <pc:chgData name="Luis Felipe Giraldo Trujillo" userId="9e5f2ca0-ce69-4b78-85ca-b1c2743d385d" providerId="ADAL" clId="{0B28CBBE-5E5D-4437-95AB-215C32438563}" dt="2022-11-23T03:28:30.081" v="2670" actId="1076"/>
        <pc:sldMkLst>
          <pc:docMk/>
          <pc:sldMk cId="2779768995" sldId="439"/>
        </pc:sldMkLst>
        <pc:spChg chg="add del mod">
          <ac:chgData name="Luis Felipe Giraldo Trujillo" userId="9e5f2ca0-ce69-4b78-85ca-b1c2743d385d" providerId="ADAL" clId="{0B28CBBE-5E5D-4437-95AB-215C32438563}" dt="2022-11-23T03:11:57.208" v="2460" actId="478"/>
          <ac:spMkLst>
            <pc:docMk/>
            <pc:sldMk cId="2779768995" sldId="439"/>
            <ac:spMk id="3" creationId="{F8BCE266-CD87-1A0E-FB53-176C5A9B8F6F}"/>
          </ac:spMkLst>
        </pc:spChg>
        <pc:spChg chg="add mod">
          <ac:chgData name="Luis Felipe Giraldo Trujillo" userId="9e5f2ca0-ce69-4b78-85ca-b1c2743d385d" providerId="ADAL" clId="{0B28CBBE-5E5D-4437-95AB-215C32438563}" dt="2022-11-23T03:26:24.129" v="2584" actId="1076"/>
          <ac:spMkLst>
            <pc:docMk/>
            <pc:sldMk cId="2779768995" sldId="439"/>
            <ac:spMk id="5" creationId="{9905FD92-88DA-65AA-0007-4FC30374FC31}"/>
          </ac:spMkLst>
        </pc:spChg>
        <pc:spChg chg="mod">
          <ac:chgData name="Luis Felipe Giraldo Trujillo" userId="9e5f2ca0-ce69-4b78-85ca-b1c2743d385d" providerId="ADAL" clId="{0B28CBBE-5E5D-4437-95AB-215C32438563}" dt="2022-11-23T03:12:00.425" v="2461" actId="14100"/>
          <ac:spMkLst>
            <pc:docMk/>
            <pc:sldMk cId="2779768995" sldId="439"/>
            <ac:spMk id="6" creationId="{61E127C9-D1D9-0F75-06EE-C4D182053C90}"/>
          </ac:spMkLst>
        </pc:spChg>
        <pc:spChg chg="del">
          <ac:chgData name="Luis Felipe Giraldo Trujillo" userId="9e5f2ca0-ce69-4b78-85ca-b1c2743d385d" providerId="ADAL" clId="{0B28CBBE-5E5D-4437-95AB-215C32438563}" dt="2022-11-23T03:04:04.422" v="2282" actId="478"/>
          <ac:spMkLst>
            <pc:docMk/>
            <pc:sldMk cId="2779768995" sldId="439"/>
            <ac:spMk id="9" creationId="{B024F55D-04F0-9B17-DAD4-0782BF44C9BB}"/>
          </ac:spMkLst>
        </pc:spChg>
        <pc:spChg chg="add del mod">
          <ac:chgData name="Luis Felipe Giraldo Trujillo" userId="9e5f2ca0-ce69-4b78-85ca-b1c2743d385d" providerId="ADAL" clId="{0B28CBBE-5E5D-4437-95AB-215C32438563}" dt="2022-11-23T03:11:56.021" v="2459" actId="478"/>
          <ac:spMkLst>
            <pc:docMk/>
            <pc:sldMk cId="2779768995" sldId="439"/>
            <ac:spMk id="10" creationId="{80128F60-21C1-9C6C-9915-FFDC54B05494}"/>
          </ac:spMkLst>
        </pc:spChg>
        <pc:spChg chg="del">
          <ac:chgData name="Luis Felipe Giraldo Trujillo" userId="9e5f2ca0-ce69-4b78-85ca-b1c2743d385d" providerId="ADAL" clId="{0B28CBBE-5E5D-4437-95AB-215C32438563}" dt="2022-11-23T03:04:04.422" v="2282" actId="478"/>
          <ac:spMkLst>
            <pc:docMk/>
            <pc:sldMk cId="2779768995" sldId="439"/>
            <ac:spMk id="11" creationId="{3D863D5A-8BC4-E530-4869-66DC033E7D07}"/>
          </ac:spMkLst>
        </pc:spChg>
        <pc:spChg chg="add mod">
          <ac:chgData name="Luis Felipe Giraldo Trujillo" userId="9e5f2ca0-ce69-4b78-85ca-b1c2743d385d" providerId="ADAL" clId="{0B28CBBE-5E5D-4437-95AB-215C32438563}" dt="2022-11-23T03:18:40.984" v="2489" actId="1076"/>
          <ac:spMkLst>
            <pc:docMk/>
            <pc:sldMk cId="2779768995" sldId="439"/>
            <ac:spMk id="13" creationId="{40DBC062-FFED-5042-7CD3-D988800CDC38}"/>
          </ac:spMkLst>
        </pc:spChg>
        <pc:spChg chg="del">
          <ac:chgData name="Luis Felipe Giraldo Trujillo" userId="9e5f2ca0-ce69-4b78-85ca-b1c2743d385d" providerId="ADAL" clId="{0B28CBBE-5E5D-4437-95AB-215C32438563}" dt="2022-11-23T03:04:04.422" v="2282" actId="478"/>
          <ac:spMkLst>
            <pc:docMk/>
            <pc:sldMk cId="2779768995" sldId="439"/>
            <ac:spMk id="14" creationId="{E808D5E4-7526-7DCF-DB33-0104F8DE6EB3}"/>
          </ac:spMkLst>
        </pc:spChg>
        <pc:spChg chg="del">
          <ac:chgData name="Luis Felipe Giraldo Trujillo" userId="9e5f2ca0-ce69-4b78-85ca-b1c2743d385d" providerId="ADAL" clId="{0B28CBBE-5E5D-4437-95AB-215C32438563}" dt="2022-11-23T03:04:04.422" v="2282" actId="478"/>
          <ac:spMkLst>
            <pc:docMk/>
            <pc:sldMk cId="2779768995" sldId="439"/>
            <ac:spMk id="15" creationId="{D5044252-BFCE-6A82-6507-C6EFDC003BF4}"/>
          </ac:spMkLst>
        </pc:spChg>
        <pc:spChg chg="add mod">
          <ac:chgData name="Luis Felipe Giraldo Trujillo" userId="9e5f2ca0-ce69-4b78-85ca-b1c2743d385d" providerId="ADAL" clId="{0B28CBBE-5E5D-4437-95AB-215C32438563}" dt="2022-11-23T03:27:08.025" v="2664" actId="1076"/>
          <ac:spMkLst>
            <pc:docMk/>
            <pc:sldMk cId="2779768995" sldId="439"/>
            <ac:spMk id="24" creationId="{DD35C145-7F46-2E71-2EEB-01FEBA241934}"/>
          </ac:spMkLst>
        </pc:spChg>
        <pc:spChg chg="add mod">
          <ac:chgData name="Luis Felipe Giraldo Trujillo" userId="9e5f2ca0-ce69-4b78-85ca-b1c2743d385d" providerId="ADAL" clId="{0B28CBBE-5E5D-4437-95AB-215C32438563}" dt="2022-11-23T03:28:22.473" v="2667" actId="1076"/>
          <ac:spMkLst>
            <pc:docMk/>
            <pc:sldMk cId="2779768995" sldId="439"/>
            <ac:spMk id="28" creationId="{D4DD7C1E-0069-3371-AB09-4E412EDDF9C2}"/>
          </ac:spMkLst>
        </pc:spChg>
        <pc:spChg chg="add mod">
          <ac:chgData name="Luis Felipe Giraldo Trujillo" userId="9e5f2ca0-ce69-4b78-85ca-b1c2743d385d" providerId="ADAL" clId="{0B28CBBE-5E5D-4437-95AB-215C32438563}" dt="2022-11-23T03:28:30.081" v="2670" actId="1076"/>
          <ac:spMkLst>
            <pc:docMk/>
            <pc:sldMk cId="2779768995" sldId="439"/>
            <ac:spMk id="31" creationId="{BAA04C0A-2384-E16C-4039-DDA7535A1D81}"/>
          </ac:spMkLst>
        </pc:spChg>
        <pc:grpChg chg="add del mod">
          <ac:chgData name="Luis Felipe Giraldo Trujillo" userId="9e5f2ca0-ce69-4b78-85ca-b1c2743d385d" providerId="ADAL" clId="{0B28CBBE-5E5D-4437-95AB-215C32438563}" dt="2022-11-23T03:17:22.912" v="2475" actId="21"/>
          <ac:grpSpMkLst>
            <pc:docMk/>
            <pc:sldMk cId="2779768995" sldId="439"/>
            <ac:grpSpMk id="19" creationId="{0609B02F-A18E-2708-A5AA-20857981C601}"/>
          </ac:grpSpMkLst>
        </pc:grpChg>
        <pc:picChg chg="add mod ord">
          <ac:chgData name="Luis Felipe Giraldo Trujillo" userId="9e5f2ca0-ce69-4b78-85ca-b1c2743d385d" providerId="ADAL" clId="{0B28CBBE-5E5D-4437-95AB-215C32438563}" dt="2022-11-23T03:28:25.480" v="2668" actId="1076"/>
          <ac:picMkLst>
            <pc:docMk/>
            <pc:sldMk cId="2779768995" sldId="439"/>
            <ac:picMk id="4" creationId="{503F1D27-28F7-280F-2CDE-6115F292C301}"/>
          </ac:picMkLst>
        </pc:picChg>
        <pc:picChg chg="add del mod modCrop">
          <ac:chgData name="Luis Felipe Giraldo Trujillo" userId="9e5f2ca0-ce69-4b78-85ca-b1c2743d385d" providerId="ADAL" clId="{0B28CBBE-5E5D-4437-95AB-215C32438563}" dt="2022-11-23T03:10:00.925" v="2392" actId="478"/>
          <ac:picMkLst>
            <pc:docMk/>
            <pc:sldMk cId="2779768995" sldId="439"/>
            <ac:picMk id="7" creationId="{B9CE1A78-9417-1666-B8C0-B886184D9DB1}"/>
          </ac:picMkLst>
        </pc:picChg>
        <pc:picChg chg="add mod modCrop">
          <ac:chgData name="Luis Felipe Giraldo Trujillo" userId="9e5f2ca0-ce69-4b78-85ca-b1c2743d385d" providerId="ADAL" clId="{0B28CBBE-5E5D-4437-95AB-215C32438563}" dt="2022-11-23T03:18:43.672" v="2491" actId="14100"/>
          <ac:picMkLst>
            <pc:docMk/>
            <pc:sldMk cId="2779768995" sldId="439"/>
            <ac:picMk id="12" creationId="{B669BEBF-0342-143F-9E39-51CE4845ADCB}"/>
          </ac:picMkLst>
        </pc:picChg>
        <pc:picChg chg="add mod modCrop">
          <ac:chgData name="Luis Felipe Giraldo Trujillo" userId="9e5f2ca0-ce69-4b78-85ca-b1c2743d385d" providerId="ADAL" clId="{0B28CBBE-5E5D-4437-95AB-215C32438563}" dt="2022-11-23T03:18:45.792" v="2492" actId="1076"/>
          <ac:picMkLst>
            <pc:docMk/>
            <pc:sldMk cId="2779768995" sldId="439"/>
            <ac:picMk id="16" creationId="{675AAAD9-D213-DA94-575B-BD88DA14EC90}"/>
          </ac:picMkLst>
        </pc:picChg>
        <pc:picChg chg="add mod">
          <ac:chgData name="Luis Felipe Giraldo Trujillo" userId="9e5f2ca0-ce69-4b78-85ca-b1c2743d385d" providerId="ADAL" clId="{0B28CBBE-5E5D-4437-95AB-215C32438563}" dt="2022-11-23T03:28:30.081" v="2670" actId="1076"/>
          <ac:picMkLst>
            <pc:docMk/>
            <pc:sldMk cId="2779768995" sldId="439"/>
            <ac:picMk id="17" creationId="{A2AD1B1B-BF8D-010F-8B70-AB37916D1EFE}"/>
          </ac:picMkLst>
        </pc:picChg>
        <pc:picChg chg="add del mod">
          <ac:chgData name="Luis Felipe Giraldo Trujillo" userId="9e5f2ca0-ce69-4b78-85ca-b1c2743d385d" providerId="ADAL" clId="{0B28CBBE-5E5D-4437-95AB-215C32438563}" dt="2022-11-23T03:17:07.019" v="2469" actId="478"/>
          <ac:picMkLst>
            <pc:docMk/>
            <pc:sldMk cId="2779768995" sldId="439"/>
            <ac:picMk id="18" creationId="{16F646C2-A2AC-20DB-1D59-D9040B5412E3}"/>
          </ac:picMkLst>
        </pc:picChg>
        <pc:picChg chg="mod">
          <ac:chgData name="Luis Felipe Giraldo Trujillo" userId="9e5f2ca0-ce69-4b78-85ca-b1c2743d385d" providerId="ADAL" clId="{0B28CBBE-5E5D-4437-95AB-215C32438563}" dt="2022-11-23T03:17:07.250" v="2470"/>
          <ac:picMkLst>
            <pc:docMk/>
            <pc:sldMk cId="2779768995" sldId="439"/>
            <ac:picMk id="20" creationId="{FA81FA7F-63C2-8A30-5950-5DB1A868536C}"/>
          </ac:picMkLst>
        </pc:picChg>
        <pc:picChg chg="mod">
          <ac:chgData name="Luis Felipe Giraldo Trujillo" userId="9e5f2ca0-ce69-4b78-85ca-b1c2743d385d" providerId="ADAL" clId="{0B28CBBE-5E5D-4437-95AB-215C32438563}" dt="2022-11-23T03:17:07.250" v="2470"/>
          <ac:picMkLst>
            <pc:docMk/>
            <pc:sldMk cId="2779768995" sldId="439"/>
            <ac:picMk id="21" creationId="{AB447A4E-294E-F221-473E-63059DE82765}"/>
          </ac:picMkLst>
        </pc:picChg>
        <pc:picChg chg="add del mod modCrop">
          <ac:chgData name="Luis Felipe Giraldo Trujillo" userId="9e5f2ca0-ce69-4b78-85ca-b1c2743d385d" providerId="ADAL" clId="{0B28CBBE-5E5D-4437-95AB-215C32438563}" dt="2022-11-23T03:19:42.163" v="2517" actId="478"/>
          <ac:picMkLst>
            <pc:docMk/>
            <pc:sldMk cId="2779768995" sldId="439"/>
            <ac:picMk id="22" creationId="{0473FF2F-D51B-9DA3-E75F-DA14ADDFF212}"/>
          </ac:picMkLst>
        </pc:picChg>
        <pc:picChg chg="add mod ord modCrop">
          <ac:chgData name="Luis Felipe Giraldo Trujillo" userId="9e5f2ca0-ce69-4b78-85ca-b1c2743d385d" providerId="ADAL" clId="{0B28CBBE-5E5D-4437-95AB-215C32438563}" dt="2022-11-23T03:27:08.025" v="2664" actId="1076"/>
          <ac:picMkLst>
            <pc:docMk/>
            <pc:sldMk cId="2779768995" sldId="439"/>
            <ac:picMk id="23" creationId="{6F00DE1F-2EF8-AAC7-87E1-C550E86F0275}"/>
          </ac:picMkLst>
        </pc:picChg>
        <pc:picChg chg="add mod">
          <ac:chgData name="Luis Felipe Giraldo Trujillo" userId="9e5f2ca0-ce69-4b78-85ca-b1c2743d385d" providerId="ADAL" clId="{0B28CBBE-5E5D-4437-95AB-215C32438563}" dt="2022-11-23T03:27:08.025" v="2664" actId="1076"/>
          <ac:picMkLst>
            <pc:docMk/>
            <pc:sldMk cId="2779768995" sldId="439"/>
            <ac:picMk id="25" creationId="{18D362A8-B2DC-4470-1363-A6485EFADC50}"/>
          </ac:picMkLst>
        </pc:picChg>
        <pc:picChg chg="add del mod">
          <ac:chgData name="Luis Felipe Giraldo Trujillo" userId="9e5f2ca0-ce69-4b78-85ca-b1c2743d385d" providerId="ADAL" clId="{0B28CBBE-5E5D-4437-95AB-215C32438563}" dt="2022-11-23T03:23:44.894" v="2533" actId="478"/>
          <ac:picMkLst>
            <pc:docMk/>
            <pc:sldMk cId="2779768995" sldId="439"/>
            <ac:picMk id="26" creationId="{D8710B68-499F-9385-8AC8-4251BD5ACE83}"/>
          </ac:picMkLst>
        </pc:picChg>
        <pc:picChg chg="add mod">
          <ac:chgData name="Luis Felipe Giraldo Trujillo" userId="9e5f2ca0-ce69-4b78-85ca-b1c2743d385d" providerId="ADAL" clId="{0B28CBBE-5E5D-4437-95AB-215C32438563}" dt="2022-11-23T03:28:22.473" v="2667" actId="1076"/>
          <ac:picMkLst>
            <pc:docMk/>
            <pc:sldMk cId="2779768995" sldId="439"/>
            <ac:picMk id="27" creationId="{B6E1301F-3447-12EE-A0D6-EB22EE5B7E0A}"/>
          </ac:picMkLst>
        </pc:picChg>
        <pc:picChg chg="add mod">
          <ac:chgData name="Luis Felipe Giraldo Trujillo" userId="9e5f2ca0-ce69-4b78-85ca-b1c2743d385d" providerId="ADAL" clId="{0B28CBBE-5E5D-4437-95AB-215C32438563}" dt="2022-11-23T03:28:26.680" v="2669" actId="1076"/>
          <ac:picMkLst>
            <pc:docMk/>
            <pc:sldMk cId="2779768995" sldId="439"/>
            <ac:picMk id="30" creationId="{6ED7D435-2BCF-CF95-2550-C817162941D1}"/>
          </ac:picMkLst>
        </pc:picChg>
      </pc:sldChg>
      <pc:sldChg chg="modSp add mod">
        <pc:chgData name="Luis Felipe Giraldo Trujillo" userId="9e5f2ca0-ce69-4b78-85ca-b1c2743d385d" providerId="ADAL" clId="{0B28CBBE-5E5D-4437-95AB-215C32438563}" dt="2022-11-23T03:44:47.185" v="2839" actId="1076"/>
        <pc:sldMkLst>
          <pc:docMk/>
          <pc:sldMk cId="1331404032" sldId="440"/>
        </pc:sldMkLst>
        <pc:spChg chg="mod">
          <ac:chgData name="Luis Felipe Giraldo Trujillo" userId="9e5f2ca0-ce69-4b78-85ca-b1c2743d385d" providerId="ADAL" clId="{0B28CBBE-5E5D-4437-95AB-215C32438563}" dt="2022-11-23T03:44:44.331" v="2837" actId="1076"/>
          <ac:spMkLst>
            <pc:docMk/>
            <pc:sldMk cId="1331404032" sldId="440"/>
            <ac:spMk id="24" creationId="{1A628F59-8322-404A-842F-6DAA5F3B1841}"/>
          </ac:spMkLst>
        </pc:spChg>
        <pc:picChg chg="mod">
          <ac:chgData name="Luis Felipe Giraldo Trujillo" userId="9e5f2ca0-ce69-4b78-85ca-b1c2743d385d" providerId="ADAL" clId="{0B28CBBE-5E5D-4437-95AB-215C32438563}" dt="2022-11-23T03:44:44.331" v="2837" actId="1076"/>
          <ac:picMkLst>
            <pc:docMk/>
            <pc:sldMk cId="1331404032" sldId="440"/>
            <ac:picMk id="12" creationId="{971B2F75-A235-4931-9CEE-F87924C8D0DB}"/>
          </ac:picMkLst>
        </pc:picChg>
        <pc:picChg chg="mod">
          <ac:chgData name="Luis Felipe Giraldo Trujillo" userId="9e5f2ca0-ce69-4b78-85ca-b1c2743d385d" providerId="ADAL" clId="{0B28CBBE-5E5D-4437-95AB-215C32438563}" dt="2022-11-23T03:44:41.082" v="2836" actId="1076"/>
          <ac:picMkLst>
            <pc:docMk/>
            <pc:sldMk cId="1331404032" sldId="440"/>
            <ac:picMk id="16" creationId="{B685BCA3-C347-43FF-9268-EDDE6F6A197D}"/>
          </ac:picMkLst>
        </pc:picChg>
        <pc:picChg chg="mod">
          <ac:chgData name="Luis Felipe Giraldo Trujillo" userId="9e5f2ca0-ce69-4b78-85ca-b1c2743d385d" providerId="ADAL" clId="{0B28CBBE-5E5D-4437-95AB-215C32438563}" dt="2022-11-23T03:44:45.738" v="2838" actId="1076"/>
          <ac:picMkLst>
            <pc:docMk/>
            <pc:sldMk cId="1331404032" sldId="440"/>
            <ac:picMk id="20" creationId="{33AB11F8-2E0F-4326-A52D-0F30C9FE4D3B}"/>
          </ac:picMkLst>
        </pc:picChg>
        <pc:picChg chg="mod">
          <ac:chgData name="Luis Felipe Giraldo Trujillo" userId="9e5f2ca0-ce69-4b78-85ca-b1c2743d385d" providerId="ADAL" clId="{0B28CBBE-5E5D-4437-95AB-215C32438563}" dt="2022-11-23T03:44:47.185" v="2839" actId="1076"/>
          <ac:picMkLst>
            <pc:docMk/>
            <pc:sldMk cId="1331404032" sldId="440"/>
            <ac:picMk id="22" creationId="{53E3F229-5632-4BF7-9A64-CD1652141280}"/>
          </ac:picMkLst>
        </pc:picChg>
      </pc:sldChg>
    </pc:docChg>
  </pc:docChgLst>
  <pc:docChgLst>
    <pc:chgData name="Luis Felipe Giraldo Trujillo" userId="9e5f2ca0-ce69-4b78-85ca-b1c2743d385d" providerId="ADAL" clId="{4A1C33CB-386B-476F-9E33-BB0C4895224D}"/>
    <pc:docChg chg="modSld">
      <pc:chgData name="Luis Felipe Giraldo Trujillo" userId="9e5f2ca0-ce69-4b78-85ca-b1c2743d385d" providerId="ADAL" clId="{4A1C33CB-386B-476F-9E33-BB0C4895224D}" dt="2023-12-07T20:27:07.801" v="0" actId="164"/>
      <pc:docMkLst>
        <pc:docMk/>
      </pc:docMkLst>
      <pc:sldChg chg="addSp modSp">
        <pc:chgData name="Luis Felipe Giraldo Trujillo" userId="9e5f2ca0-ce69-4b78-85ca-b1c2743d385d" providerId="ADAL" clId="{4A1C33CB-386B-476F-9E33-BB0C4895224D}" dt="2023-12-07T20:27:07.801" v="0" actId="164"/>
        <pc:sldMkLst>
          <pc:docMk/>
          <pc:sldMk cId="1262818195" sldId="325"/>
        </pc:sldMkLst>
        <pc:grpChg chg="add mod">
          <ac:chgData name="Luis Felipe Giraldo Trujillo" userId="9e5f2ca0-ce69-4b78-85ca-b1c2743d385d" providerId="ADAL" clId="{4A1C33CB-386B-476F-9E33-BB0C4895224D}" dt="2023-12-07T20:27:07.801" v="0" actId="164"/>
          <ac:grpSpMkLst>
            <pc:docMk/>
            <pc:sldMk cId="1262818195" sldId="325"/>
            <ac:grpSpMk id="3" creationId="{ACDDB34B-7F0D-98B3-E8EA-5814F13F4932}"/>
          </ac:grpSpMkLst>
        </pc:grpChg>
        <pc:picChg chg="mod">
          <ac:chgData name="Luis Felipe Giraldo Trujillo" userId="9e5f2ca0-ce69-4b78-85ca-b1c2743d385d" providerId="ADAL" clId="{4A1C33CB-386B-476F-9E33-BB0C4895224D}" dt="2023-12-07T20:27:07.801" v="0" actId="164"/>
          <ac:picMkLst>
            <pc:docMk/>
            <pc:sldMk cId="1262818195" sldId="325"/>
            <ac:picMk id="9" creationId="{87B8FB3C-B663-44D4-A543-B1A2E78D3657}"/>
          </ac:picMkLst>
        </pc:picChg>
        <pc:picChg chg="mod">
          <ac:chgData name="Luis Felipe Giraldo Trujillo" userId="9e5f2ca0-ce69-4b78-85ca-b1c2743d385d" providerId="ADAL" clId="{4A1C33CB-386B-476F-9E33-BB0C4895224D}" dt="2023-12-07T20:27:07.801" v="0" actId="164"/>
          <ac:picMkLst>
            <pc:docMk/>
            <pc:sldMk cId="1262818195" sldId="325"/>
            <ac:picMk id="12" creationId="{803A29C3-C2FD-4942-B80C-A179ABCE561D}"/>
          </ac:picMkLst>
        </pc:picChg>
        <pc:picChg chg="mod">
          <ac:chgData name="Luis Felipe Giraldo Trujillo" userId="9e5f2ca0-ce69-4b78-85ca-b1c2743d385d" providerId="ADAL" clId="{4A1C33CB-386B-476F-9E33-BB0C4895224D}" dt="2023-12-07T20:27:07.801" v="0" actId="164"/>
          <ac:picMkLst>
            <pc:docMk/>
            <pc:sldMk cId="1262818195" sldId="325"/>
            <ac:picMk id="14" creationId="{317DC6D3-2F6D-4837-AE61-E6E1B24DA5B3}"/>
          </ac:picMkLst>
        </pc:picChg>
        <pc:picChg chg="mod">
          <ac:chgData name="Luis Felipe Giraldo Trujillo" userId="9e5f2ca0-ce69-4b78-85ca-b1c2743d385d" providerId="ADAL" clId="{4A1C33CB-386B-476F-9E33-BB0C4895224D}" dt="2023-12-07T20:27:07.801" v="0" actId="164"/>
          <ac:picMkLst>
            <pc:docMk/>
            <pc:sldMk cId="1262818195" sldId="325"/>
            <ac:picMk id="18" creationId="{1F9E9610-4906-472C-9B6F-3907DF35B4A0}"/>
          </ac:picMkLst>
        </pc:picChg>
      </pc:sldChg>
    </pc:docChg>
  </pc:docChgLst>
  <pc:docChgLst>
    <pc:chgData name="Luis Felipe Giraldo Trujillo" userId="9e5f2ca0-ce69-4b78-85ca-b1c2743d385d" providerId="ADAL" clId="{0BD6B3E3-1588-4B8C-80F2-CE0C2E168DF7}"/>
    <pc:docChg chg="addSld delSld modSld">
      <pc:chgData name="Luis Felipe Giraldo Trujillo" userId="9e5f2ca0-ce69-4b78-85ca-b1c2743d385d" providerId="ADAL" clId="{0BD6B3E3-1588-4B8C-80F2-CE0C2E168DF7}" dt="2022-10-24T22:52:01.485" v="1"/>
      <pc:docMkLst>
        <pc:docMk/>
      </pc:docMkLst>
      <pc:sldChg chg="del">
        <pc:chgData name="Luis Felipe Giraldo Trujillo" userId="9e5f2ca0-ce69-4b78-85ca-b1c2743d385d" providerId="ADAL" clId="{0BD6B3E3-1588-4B8C-80F2-CE0C2E168DF7}" dt="2022-10-24T22:51:54.975" v="0" actId="2696"/>
        <pc:sldMkLst>
          <pc:docMk/>
          <pc:sldMk cId="3382379877" sldId="421"/>
        </pc:sldMkLst>
      </pc:sldChg>
      <pc:sldChg chg="add">
        <pc:chgData name="Luis Felipe Giraldo Trujillo" userId="9e5f2ca0-ce69-4b78-85ca-b1c2743d385d" providerId="ADAL" clId="{0BD6B3E3-1588-4B8C-80F2-CE0C2E168DF7}" dt="2022-10-24T22:52:01.485" v="1"/>
        <pc:sldMkLst>
          <pc:docMk/>
          <pc:sldMk cId="4088978113" sldId="42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DC4903D-31E8-4ED6-875F-63877788B702}">
      <dgm:prSet phldrT="[Text]" custT="1"/>
      <dgm:spPr/>
      <dgm:t>
        <a:bodyPr/>
        <a:lstStyle/>
        <a:p>
          <a:pPr>
            <a:defRPr b="1"/>
          </a:pPr>
          <a:r>
            <a:rPr lang="en-US" sz="1600" dirty="0" err="1">
              <a:latin typeface="+mj-lt"/>
            </a:rPr>
            <a:t>Renacimiento</a:t>
          </a:r>
          <a:r>
            <a:rPr lang="en-US" sz="1600" dirty="0">
              <a:latin typeface="+mj-lt"/>
            </a:rPr>
            <a:t> del Aprendizaje profundo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 custT="1"/>
      <dgm:spPr/>
      <dgm:t>
        <a:bodyPr/>
        <a:lstStyle/>
        <a:p>
          <a:r>
            <a:rPr lang="es-CO" sz="1200" i="1" kern="1200" dirty="0">
              <a:latin typeface="+mn-lt"/>
              <a:ea typeface="+mn-ea"/>
              <a:cs typeface="+mn-cs"/>
            </a:rPr>
            <a:t>En el 2011, la máquina Watson de IMB derrotó a los campeones mundial de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Jeopardy</a:t>
          </a:r>
          <a:r>
            <a:rPr lang="es-CO" sz="1200" i="1" kern="1200" dirty="0">
              <a:latin typeface="+mn-lt"/>
              <a:ea typeface="+mn-ea"/>
              <a:cs typeface="+mn-cs"/>
            </a:rPr>
            <a:t>!</a:t>
          </a:r>
          <a:endParaRPr lang="en-US" sz="1200" i="1" kern="1200" dirty="0">
            <a:latin typeface="+mn-lt"/>
            <a:ea typeface="+mn-ea"/>
            <a:cs typeface="+mn-cs"/>
          </a:endParaRPr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 custT="1"/>
      <dgm:spPr/>
      <dgm:t>
        <a:bodyPr/>
        <a:lstStyle/>
        <a:p>
          <a:pPr>
            <a:defRPr b="1"/>
          </a:pPr>
          <a:r>
            <a:rPr lang="en-US" sz="2000" dirty="0" err="1">
              <a:latin typeface="+mj-lt"/>
            </a:rPr>
            <a:t>Victorias</a:t>
          </a:r>
          <a:endParaRPr lang="en-US" sz="2000" dirty="0">
            <a:latin typeface="+mj-lt"/>
          </a:endParaRP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 custT="1"/>
      <dgm:spPr/>
      <dgm:t>
        <a:bodyPr/>
        <a:lstStyle/>
        <a:p>
          <a:r>
            <a:rPr lang="es-CO" sz="1200" i="1" kern="1200" dirty="0">
              <a:latin typeface="+mn-lt"/>
              <a:ea typeface="+mn-ea"/>
              <a:cs typeface="+mn-cs"/>
            </a:rPr>
            <a:t>En 2018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AlphaFold</a:t>
          </a:r>
          <a:r>
            <a:rPr lang="es-CO" sz="1200" i="1" kern="1200" dirty="0">
              <a:latin typeface="+mn-lt"/>
              <a:ea typeface="+mn-ea"/>
              <a:cs typeface="+mn-cs"/>
            </a:rPr>
            <a:t>, para predecir la estructura tridimensional de una proteína según la secuencia de moléculas que la componen.</a:t>
          </a:r>
          <a:endParaRPr lang="en-US" sz="1200" i="1" kern="1200" dirty="0">
            <a:latin typeface="+mn-lt"/>
            <a:ea typeface="+mn-ea"/>
            <a:cs typeface="+mn-cs"/>
          </a:endParaRPr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/>
      <dgm:t>
        <a:bodyPr/>
        <a:lstStyle/>
        <a:p>
          <a:pPr>
            <a:defRPr b="1"/>
          </a:pPr>
          <a:r>
            <a:rPr lang="en-US" sz="2000" dirty="0">
              <a:latin typeface="+mj-lt"/>
            </a:rPr>
            <a:t>Test de Turing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/>
      <dgm:t>
        <a:bodyPr/>
        <a:lstStyle/>
        <a:p>
          <a:pPr>
            <a:defRPr b="1"/>
          </a:pPr>
          <a:r>
            <a:rPr lang="en-US" sz="2000" dirty="0" err="1">
              <a:latin typeface="+mj-lt"/>
            </a:rPr>
            <a:t>Inicio</a:t>
          </a:r>
          <a:r>
            <a:rPr lang="en-US" sz="2000" dirty="0">
              <a:latin typeface="+mj-lt"/>
            </a:rPr>
            <a:t> formal de IA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A7F4784E-75AE-4F03-B342-C71355D1ACCF}">
      <dgm:prSet custT="1"/>
      <dgm:spPr/>
      <dgm:t>
        <a:bodyPr/>
        <a:lstStyle/>
        <a:p>
          <a:pPr>
            <a:defRPr b="1"/>
          </a:pPr>
          <a:r>
            <a:rPr lang="en-US" sz="2000" dirty="0">
              <a:latin typeface="+mj-lt"/>
            </a:rPr>
            <a:t>Sistemas </a:t>
          </a:r>
          <a:r>
            <a:rPr lang="en-US" sz="2000" dirty="0" err="1">
              <a:latin typeface="+mj-lt"/>
            </a:rPr>
            <a:t>expertos</a:t>
          </a:r>
          <a:endParaRPr lang="en-US" sz="2000" dirty="0">
            <a:latin typeface="+mj-lt"/>
          </a:endParaRPr>
        </a:p>
      </dgm:t>
    </dgm:pt>
    <dgm:pt modelId="{E8170CB0-7D27-4024-BF4D-F79F86202313}" type="parTrans" cxnId="{33DFDD33-182D-44AF-9877-B1DCECE3CC9D}">
      <dgm:prSet/>
      <dgm:spPr/>
      <dgm:t>
        <a:bodyPr/>
        <a:lstStyle/>
        <a:p>
          <a:endParaRPr lang="en-US"/>
        </a:p>
      </dgm:t>
    </dgm:pt>
    <dgm:pt modelId="{3078DB00-0C2A-4587-8661-74E5E36CBCA7}" type="sibTrans" cxnId="{33DFDD33-182D-44AF-9877-B1DCECE3CC9D}">
      <dgm:prSet/>
      <dgm:spPr/>
      <dgm:t>
        <a:bodyPr/>
        <a:lstStyle/>
        <a:p>
          <a:endParaRPr lang="en-US"/>
        </a:p>
      </dgm:t>
    </dgm:pt>
    <dgm:pt modelId="{A59C9EB4-4836-41EA-88FC-E68E29755DEF}">
      <dgm:prSet custT="1"/>
      <dgm:spPr/>
      <dgm:t>
        <a:bodyPr/>
        <a:lstStyle/>
        <a:p>
          <a:pPr>
            <a:defRPr b="1"/>
          </a:pPr>
          <a:r>
            <a:rPr lang="en-US" sz="2000" dirty="0">
              <a:latin typeface="+mj-lt"/>
            </a:rPr>
            <a:t>Victoria en </a:t>
          </a:r>
          <a:r>
            <a:rPr lang="en-US" sz="2000" dirty="0" err="1">
              <a:latin typeface="+mj-lt"/>
            </a:rPr>
            <a:t>Ajedrez</a:t>
          </a:r>
          <a:endParaRPr lang="en-US" sz="2000" dirty="0">
            <a:latin typeface="+mj-lt"/>
          </a:endParaRPr>
        </a:p>
      </dgm:t>
    </dgm:pt>
    <dgm:pt modelId="{C486CA18-5D6B-49AD-B92C-52313E993EC5}" type="parTrans" cxnId="{C2A8B52A-540B-46B5-A43B-27FAF06A13EF}">
      <dgm:prSet/>
      <dgm:spPr/>
      <dgm:t>
        <a:bodyPr/>
        <a:lstStyle/>
        <a:p>
          <a:endParaRPr lang="en-US"/>
        </a:p>
      </dgm:t>
    </dgm:pt>
    <dgm:pt modelId="{62C75627-0A71-4E35-B62B-749D8AB3C189}" type="sibTrans" cxnId="{C2A8B52A-540B-46B5-A43B-27FAF06A13E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/>
      <dgm:t>
        <a:bodyPr/>
        <a:lstStyle/>
        <a:p>
          <a:r>
            <a:rPr lang="en-US" sz="1200" i="1" kern="1200" dirty="0" err="1">
              <a:latin typeface="+mn-lt"/>
              <a:ea typeface="+mn-ea"/>
              <a:cs typeface="+mn-cs"/>
            </a:rPr>
            <a:t>Inicio</a:t>
          </a:r>
          <a:r>
            <a:rPr lang="en-US" sz="1200" i="1" kern="1200" dirty="0">
              <a:latin typeface="+mn-lt"/>
              <a:ea typeface="+mn-ea"/>
              <a:cs typeface="+mn-cs"/>
            </a:rPr>
            <a:t> de la IA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como</a:t>
          </a:r>
          <a:r>
            <a:rPr lang="en-US" sz="1200" i="1" kern="1200" dirty="0">
              <a:latin typeface="+mn-lt"/>
              <a:ea typeface="+mn-ea"/>
              <a:cs typeface="+mn-cs"/>
            </a:rPr>
            <a:t>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área</a:t>
          </a:r>
          <a:r>
            <a:rPr lang="en-US" sz="1200" i="1" kern="1200" dirty="0">
              <a:latin typeface="+mn-lt"/>
              <a:ea typeface="+mn-ea"/>
              <a:cs typeface="+mn-cs"/>
            </a:rPr>
            <a:t> formal de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estudio</a:t>
          </a:r>
          <a:endParaRPr lang="en-US" sz="1200" i="1" kern="1200" dirty="0">
            <a:latin typeface="+mn-lt"/>
            <a:ea typeface="+mn-ea"/>
            <a:cs typeface="+mn-cs"/>
          </a:endParaRP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/>
      <dgm:t>
        <a:bodyPr/>
        <a:lstStyle/>
        <a:p>
          <a:r>
            <a:rPr lang="en-US" sz="1200" i="1" kern="1200">
              <a:latin typeface="+mn-lt"/>
              <a:ea typeface="+mn-ea"/>
              <a:cs typeface="+mn-cs"/>
            </a:rPr>
            <a:t>Evaluar la habilidad de una máquina de exibir comportamientos humanos</a:t>
          </a:r>
          <a:endParaRPr lang="en-US" sz="1200" i="1" kern="1200" dirty="0">
            <a:latin typeface="+mn-lt"/>
            <a:ea typeface="+mn-ea"/>
            <a:cs typeface="+mn-cs"/>
          </a:endParaRP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1827863D-2FA1-48D1-81C4-0E7D31ADB47E}">
      <dgm:prSet custT="1"/>
      <dgm:spPr/>
      <dgm:t>
        <a:bodyPr/>
        <a:lstStyle/>
        <a:p>
          <a:r>
            <a:rPr lang="en-US" sz="1200" i="1" kern="1200">
              <a:latin typeface="+mn-lt"/>
              <a:ea typeface="+mn-ea"/>
              <a:cs typeface="+mn-cs"/>
            </a:rPr>
            <a:t>Edward Feigenbaum introduce el concepto de sistemas expertos</a:t>
          </a:r>
          <a:endParaRPr lang="en-US" sz="1200" i="1" kern="1200" dirty="0">
            <a:latin typeface="+mn-lt"/>
            <a:ea typeface="+mn-ea"/>
            <a:cs typeface="+mn-cs"/>
          </a:endParaRPr>
        </a:p>
      </dgm:t>
    </dgm:pt>
    <dgm:pt modelId="{B426C98F-7250-4E9E-84CB-E9FC83F8CB06}" type="parTrans" cxnId="{7749B4AD-5089-49E7-8F6B-1B2382C9B50E}">
      <dgm:prSet/>
      <dgm:spPr/>
      <dgm:t>
        <a:bodyPr/>
        <a:lstStyle/>
        <a:p>
          <a:endParaRPr lang="en-US"/>
        </a:p>
      </dgm:t>
    </dgm:pt>
    <dgm:pt modelId="{D0D7EB30-49F6-43D6-AF40-1B9302B3ADF0}" type="sibTrans" cxnId="{7749B4AD-5089-49E7-8F6B-1B2382C9B50E}">
      <dgm:prSet/>
      <dgm:spPr/>
      <dgm:t>
        <a:bodyPr/>
        <a:lstStyle/>
        <a:p>
          <a:endParaRPr lang="en-US"/>
        </a:p>
      </dgm:t>
    </dgm:pt>
    <dgm:pt modelId="{CF564C6C-7771-4FD5-B851-B5B84730268F}">
      <dgm:prSet custT="1"/>
      <dgm:spPr/>
      <dgm:t>
        <a:bodyPr/>
        <a:lstStyle/>
        <a:p>
          <a:r>
            <a:rPr lang="es-CO" sz="1200" i="1" kern="1200" dirty="0">
              <a:latin typeface="+mn-lt"/>
              <a:ea typeface="+mn-ea"/>
              <a:cs typeface="+mn-cs"/>
            </a:rPr>
            <a:t>Gary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Kasparov</a:t>
          </a:r>
          <a:r>
            <a:rPr lang="es-CO" sz="1200" i="1" kern="1200" dirty="0">
              <a:latin typeface="+mn-lt"/>
              <a:ea typeface="+mn-ea"/>
              <a:cs typeface="+mn-cs"/>
            </a:rPr>
            <a:t> fue derrotado por Deep Blue de IBM</a:t>
          </a:r>
          <a:endParaRPr lang="en-US" sz="1200" i="1" kern="1200" dirty="0">
            <a:latin typeface="+mn-lt"/>
            <a:ea typeface="+mn-ea"/>
            <a:cs typeface="+mn-cs"/>
          </a:endParaRPr>
        </a:p>
      </dgm:t>
    </dgm:pt>
    <dgm:pt modelId="{5A57A755-D716-4DC9-9A51-20693042AFC8}" type="parTrans" cxnId="{5F80C7E1-A7BD-418E-A665-3DAF3DEDF5A4}">
      <dgm:prSet/>
      <dgm:spPr/>
      <dgm:t>
        <a:bodyPr/>
        <a:lstStyle/>
        <a:p>
          <a:endParaRPr lang="en-US"/>
        </a:p>
      </dgm:t>
    </dgm:pt>
    <dgm:pt modelId="{024A7FBC-BB10-4242-BAF3-82678A4C13DA}" type="sibTrans" cxnId="{5F80C7E1-A7BD-418E-A665-3DAF3DEDF5A4}">
      <dgm:prSet/>
      <dgm:spPr/>
      <dgm:t>
        <a:bodyPr/>
        <a:lstStyle/>
        <a:p>
          <a:endParaRPr lang="en-US"/>
        </a:p>
      </dgm:t>
    </dgm:pt>
    <dgm:pt modelId="{CE442EA2-DC40-4B9D-9A1B-12A499FF19A8}">
      <dgm:prSet custT="1"/>
      <dgm:spPr/>
      <dgm:t>
        <a:bodyPr/>
        <a:lstStyle/>
        <a:p>
          <a:r>
            <a:rPr lang="es-CO" sz="1200" i="1" kern="1200" dirty="0">
              <a:latin typeface="+mn-lt"/>
              <a:ea typeface="+mn-ea"/>
              <a:cs typeface="+mn-cs"/>
            </a:rPr>
            <a:t>En el 2012,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AlexNet</a:t>
          </a:r>
          <a:r>
            <a:rPr lang="es-CO" sz="1200" i="1" kern="1200" dirty="0">
              <a:latin typeface="+mn-lt"/>
              <a:ea typeface="+mn-ea"/>
              <a:cs typeface="+mn-cs"/>
            </a:rPr>
            <a:t> se presenta, obteniendo resultados impresionantes en un reto.</a:t>
          </a:r>
        </a:p>
      </dgm:t>
    </dgm:pt>
    <dgm:pt modelId="{F57ECD3C-7018-4EA7-82DC-92DAC3BD041D}" type="parTrans" cxnId="{EC0988E3-148A-4AD8-BB90-96581DE73460}">
      <dgm:prSet/>
      <dgm:spPr/>
      <dgm:t>
        <a:bodyPr/>
        <a:lstStyle/>
        <a:p>
          <a:endParaRPr lang="es-CO"/>
        </a:p>
      </dgm:t>
    </dgm:pt>
    <dgm:pt modelId="{878A79F1-BE52-4AF0-9B26-D79A3A7ACC03}" type="sibTrans" cxnId="{EC0988E3-148A-4AD8-BB90-96581DE73460}">
      <dgm:prSet/>
      <dgm:spPr/>
      <dgm:t>
        <a:bodyPr/>
        <a:lstStyle/>
        <a:p>
          <a:endParaRPr lang="es-CO"/>
        </a:p>
      </dgm:t>
    </dgm:pt>
    <dgm:pt modelId="{D9759BE5-C034-4E18-9C8D-5D81772AF1AE}">
      <dgm:prSet custT="1"/>
      <dgm:spPr/>
      <dgm:t>
        <a:bodyPr/>
        <a:lstStyle/>
        <a:p>
          <a:r>
            <a:rPr lang="es-CO" sz="1200" i="1" kern="1200" dirty="0">
              <a:latin typeface="+mn-lt"/>
              <a:ea typeface="+mn-ea"/>
              <a:cs typeface="+mn-cs"/>
            </a:rPr>
            <a:t>En 2018,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OpenAI</a:t>
          </a:r>
          <a:r>
            <a:rPr lang="es-CO" sz="1200" i="1" kern="1200" dirty="0">
              <a:latin typeface="+mn-lt"/>
              <a:ea typeface="+mn-ea"/>
              <a:cs typeface="+mn-cs"/>
            </a:rPr>
            <a:t> publica GPT para generar textos de hasta más de mil palabras con muy buena gramática</a:t>
          </a:r>
        </a:p>
      </dgm:t>
    </dgm:pt>
    <dgm:pt modelId="{E6641D83-907F-4FE1-BEC5-FDA47279DCF6}" type="parTrans" cxnId="{FD64717E-06FA-414C-9438-BDCF299F3F6D}">
      <dgm:prSet/>
      <dgm:spPr/>
      <dgm:t>
        <a:bodyPr/>
        <a:lstStyle/>
        <a:p>
          <a:endParaRPr lang="es-CO"/>
        </a:p>
      </dgm:t>
    </dgm:pt>
    <dgm:pt modelId="{1A7D7F2C-6C23-4C36-A531-098ED4A849E3}" type="sibTrans" cxnId="{FD64717E-06FA-414C-9438-BDCF299F3F6D}">
      <dgm:prSet/>
      <dgm:spPr/>
      <dgm:t>
        <a:bodyPr/>
        <a:lstStyle/>
        <a:p>
          <a:endParaRPr lang="es-CO"/>
        </a:p>
      </dgm:t>
    </dgm:pt>
    <dgm:pt modelId="{245E128E-7700-4C91-9411-CDD1DCA94D67}">
      <dgm:prSet phldrT="[Text]" custT="1"/>
      <dgm:spPr/>
      <dgm:t>
        <a:bodyPr/>
        <a:lstStyle/>
        <a:p>
          <a:r>
            <a:rPr lang="en-US" sz="1200" i="1" kern="1200" dirty="0" err="1">
              <a:latin typeface="+mn-lt"/>
              <a:ea typeface="+mn-ea"/>
              <a:cs typeface="+mn-cs"/>
            </a:rPr>
            <a:t>McCullogh</a:t>
          </a:r>
          <a:r>
            <a:rPr lang="en-US" sz="1200" i="1" kern="1200" dirty="0">
              <a:latin typeface="+mn-lt"/>
              <a:ea typeface="+mn-ea"/>
              <a:cs typeface="+mn-cs"/>
            </a:rPr>
            <a:t> propone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aproximación</a:t>
          </a:r>
          <a:r>
            <a:rPr lang="en-US" sz="1200" i="1" kern="1200" dirty="0">
              <a:latin typeface="+mn-lt"/>
              <a:ea typeface="+mn-ea"/>
              <a:cs typeface="+mn-cs"/>
            </a:rPr>
            <a:t>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matemática</a:t>
          </a:r>
          <a:r>
            <a:rPr lang="en-US" sz="1200" i="1" kern="1200" dirty="0">
              <a:latin typeface="+mn-lt"/>
              <a:ea typeface="+mn-ea"/>
              <a:cs typeface="+mn-cs"/>
            </a:rPr>
            <a:t> del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cerebro</a:t>
          </a:r>
          <a:endParaRPr lang="en-US" sz="1200" i="1" kern="1200" dirty="0">
            <a:latin typeface="+mn-lt"/>
            <a:ea typeface="+mn-ea"/>
            <a:cs typeface="+mn-cs"/>
          </a:endParaRPr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/>
      <dgm:t>
        <a:bodyPr/>
        <a:lstStyle/>
        <a:p>
          <a:pPr>
            <a:defRPr b="1"/>
          </a:pPr>
          <a:r>
            <a:rPr lang="en-US" sz="2000" dirty="0" err="1">
              <a:latin typeface="+mj-lt"/>
            </a:rPr>
            <a:t>Modelo</a:t>
          </a:r>
          <a:r>
            <a:rPr lang="en-US" sz="2000" dirty="0">
              <a:latin typeface="+mj-lt"/>
            </a:rPr>
            <a:t> del </a:t>
          </a:r>
          <a:r>
            <a:rPr lang="en-US" sz="2000" dirty="0" err="1">
              <a:latin typeface="+mj-lt"/>
            </a:rPr>
            <a:t>cerebro</a:t>
          </a:r>
          <a:endParaRPr lang="en-US" sz="2000" dirty="0">
            <a:latin typeface="+mj-lt"/>
          </a:endParaRPr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BAA861F2-A4EC-4FBE-9700-07FD7D10A991}">
      <dgm:prSet/>
      <dgm:spPr/>
      <dgm:t>
        <a:bodyPr/>
        <a:lstStyle/>
        <a:p>
          <a:pPr>
            <a:defRPr b="1"/>
          </a:pPr>
          <a:r>
            <a:rPr lang="es-CO" dirty="0"/>
            <a:t>Era moderna de la IA</a:t>
          </a:r>
        </a:p>
      </dgm:t>
    </dgm:pt>
    <dgm:pt modelId="{C81C7129-45E4-4503-938D-701E9371DCE2}" type="parTrans" cxnId="{2B58B2FE-5170-4978-95CD-D47081C84003}">
      <dgm:prSet/>
      <dgm:spPr/>
      <dgm:t>
        <a:bodyPr/>
        <a:lstStyle/>
        <a:p>
          <a:endParaRPr lang="es-CO"/>
        </a:p>
      </dgm:t>
    </dgm:pt>
    <dgm:pt modelId="{86CDF82D-2CBA-4A8A-B35C-F4D445571305}" type="sibTrans" cxnId="{2B58B2FE-5170-4978-95CD-D47081C84003}">
      <dgm:prSet/>
      <dgm:spPr/>
      <dgm:t>
        <a:bodyPr/>
        <a:lstStyle/>
        <a:p>
          <a:endParaRPr lang="es-CO"/>
        </a:p>
      </dgm:t>
    </dgm:pt>
    <dgm:pt modelId="{AC8CC8D2-06EE-45D8-9A2E-182EA7C9DE01}">
      <dgm:prSet custT="1"/>
      <dgm:spPr/>
      <dgm:t>
        <a:bodyPr/>
        <a:lstStyle/>
        <a:p>
          <a:r>
            <a:rPr lang="es-CO" sz="1200" i="1" dirty="0" err="1">
              <a:latin typeface="+mn-lt"/>
              <a:ea typeface="+mn-ea"/>
              <a:cs typeface="+mn-cs"/>
            </a:rPr>
            <a:t>Foundation</a:t>
          </a:r>
          <a:r>
            <a:rPr lang="es-CO" sz="1200" i="1" dirty="0">
              <a:latin typeface="+mn-lt"/>
              <a:ea typeface="+mn-ea"/>
              <a:cs typeface="+mn-cs"/>
            </a:rPr>
            <a:t> </a:t>
          </a:r>
          <a:r>
            <a:rPr lang="es-CO" sz="1200" i="1" dirty="0" err="1">
              <a:latin typeface="+mn-lt"/>
              <a:ea typeface="+mn-ea"/>
              <a:cs typeface="+mn-cs"/>
            </a:rPr>
            <a:t>models</a:t>
          </a:r>
          <a:r>
            <a:rPr lang="es-CO" sz="1200" i="1" dirty="0">
              <a:latin typeface="+mn-lt"/>
              <a:ea typeface="+mn-ea"/>
              <a:cs typeface="+mn-cs"/>
            </a:rPr>
            <a:t>: </a:t>
          </a:r>
          <a:r>
            <a:rPr lang="es-CO" sz="1200" i="1" dirty="0" err="1">
              <a:latin typeface="+mn-lt"/>
              <a:ea typeface="+mn-ea"/>
              <a:cs typeface="+mn-cs"/>
            </a:rPr>
            <a:t>Dall</a:t>
          </a:r>
          <a:r>
            <a:rPr lang="es-CO" sz="1200" i="1" dirty="0">
              <a:latin typeface="+mn-lt"/>
              <a:ea typeface="+mn-ea"/>
              <a:cs typeface="+mn-cs"/>
            </a:rPr>
            <a:t>-E, </a:t>
          </a:r>
          <a:r>
            <a:rPr lang="es-CO" sz="1200" i="1" dirty="0" err="1">
              <a:latin typeface="+mn-lt"/>
              <a:ea typeface="+mn-ea"/>
              <a:cs typeface="+mn-cs"/>
            </a:rPr>
            <a:t>ChatGPT</a:t>
          </a:r>
          <a:r>
            <a:rPr lang="es-CO" sz="1200" i="1" dirty="0">
              <a:latin typeface="+mn-lt"/>
              <a:ea typeface="+mn-ea"/>
              <a:cs typeface="+mn-cs"/>
            </a:rPr>
            <a:t>, </a:t>
          </a:r>
          <a:r>
            <a:rPr lang="es-CO" sz="1200" i="1" dirty="0" err="1">
              <a:latin typeface="+mn-lt"/>
              <a:ea typeface="+mn-ea"/>
              <a:cs typeface="+mn-cs"/>
            </a:rPr>
            <a:t>bioGPT</a:t>
          </a:r>
          <a:r>
            <a:rPr lang="es-CO" sz="1200" i="1" dirty="0">
              <a:latin typeface="+mn-lt"/>
              <a:ea typeface="+mn-ea"/>
              <a:cs typeface="+mn-cs"/>
            </a:rPr>
            <a:t>, SAM, entre muchos otros.</a:t>
          </a:r>
          <a:endParaRPr lang="es-CO" sz="1200" dirty="0"/>
        </a:p>
      </dgm:t>
    </dgm:pt>
    <dgm:pt modelId="{7C27D352-7107-45C5-B1B3-DFD8F428B21D}" type="parTrans" cxnId="{B408D290-DBD1-4B88-AC98-3F63A54CC948}">
      <dgm:prSet/>
      <dgm:spPr/>
      <dgm:t>
        <a:bodyPr/>
        <a:lstStyle/>
        <a:p>
          <a:endParaRPr lang="es-CO"/>
        </a:p>
      </dgm:t>
    </dgm:pt>
    <dgm:pt modelId="{FC289B04-0442-44CF-8276-A0F7E811A6CB}" type="sibTrans" cxnId="{B408D290-DBD1-4B88-AC98-3F63A54CC948}">
      <dgm:prSet/>
      <dgm:spPr/>
      <dgm:t>
        <a:bodyPr/>
        <a:lstStyle/>
        <a:p>
          <a:endParaRPr lang="es-CO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/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8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8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8"/>
      <dgm:spPr/>
    </dgm:pt>
    <dgm:pt modelId="{6D7F9BE3-3008-4E5E-96F3-C71D72649902}" type="pres">
      <dgm:prSet presAssocID="{D423FB80-F2BD-4DDE-80B1-76F84FE09A02}" presName="ConnectorPoint" presStyleLbl="node1" presStyleIdx="0" presStyleCnt="8"/>
      <dgm:spPr>
        <a:prstGeom prst="ellipse">
          <a:avLst/>
        </a:prstGeom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8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8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8"/>
      <dgm:spPr/>
    </dgm:pt>
    <dgm:pt modelId="{D10813CD-B7B7-4CC7-9B2D-B5AE3D30A4DA}" type="pres">
      <dgm:prSet presAssocID="{F01D5F9E-ABC5-4560-ACB4-E6CFBC60BFF2}" presName="ConnectorPoint" presStyleLbl="node1" presStyleIdx="1" presStyleCnt="8"/>
      <dgm:spPr>
        <a:prstGeom prst="ellipse">
          <a:avLst/>
        </a:prstGeom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8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8"/>
      <dgm:spPr/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8"/>
      <dgm:spPr/>
    </dgm:pt>
    <dgm:pt modelId="{FE89438A-B301-4219-9492-D30967496E8F}" type="pres">
      <dgm:prSet presAssocID="{454D56AF-0D14-43A4-A4AA-2274946C5116}" presName="ConnectorPoint" presStyleLbl="node1" presStyleIdx="2" presStyleCnt="8"/>
      <dgm:spPr>
        <a:prstGeom prst="ellipse">
          <a:avLst/>
        </a:prstGeom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8">
        <dgm:presLayoutVars>
          <dgm:chMax val="1"/>
          <dgm:chPref val="1"/>
          <dgm:bulletEnabled val="1"/>
        </dgm:presLayoutVars>
      </dgm:prSet>
      <dgm:spPr/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8"/>
      <dgm:spPr/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8"/>
      <dgm:spPr/>
    </dgm:pt>
    <dgm:pt modelId="{C574381E-6C24-436D-B265-4BCFEFA46591}" type="pres">
      <dgm:prSet presAssocID="{A7F4784E-75AE-4F03-B342-C71355D1ACCF}" presName="ConnectorPoint" presStyleLbl="node1" presStyleIdx="3" presStyleCnt="8"/>
      <dgm:spPr>
        <a:prstGeom prst="ellipse">
          <a:avLst/>
        </a:prstGeom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8">
        <dgm:presLayoutVars>
          <dgm:chMax val="1"/>
          <dgm:chPref val="1"/>
          <dgm:bulletEnabled val="1"/>
        </dgm:presLayoutVars>
      </dgm:prSet>
      <dgm:spPr/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8"/>
      <dgm:spPr/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8"/>
      <dgm:spPr/>
    </dgm:pt>
    <dgm:pt modelId="{F2E81385-B138-4A59-9452-A3C9AC4F2012}" type="pres">
      <dgm:prSet presAssocID="{A59C9EB4-4836-41EA-88FC-E68E29755DEF}" presName="ConnectorPoint" presStyleLbl="node1" presStyleIdx="4" presStyleCnt="8"/>
      <dgm:spPr>
        <a:prstGeom prst="ellipse">
          <a:avLst/>
        </a:prstGeom>
      </dgm:spPr>
    </dgm:pt>
    <dgm:pt modelId="{00C34F8E-67EA-485C-B754-5C6C9BC871C5}" type="pres">
      <dgm:prSet presAssocID="{A59C9EB4-4836-41EA-88FC-E68E29755DEF}" presName="EmptyPlaceHolder" presStyleCnt="0"/>
      <dgm:spPr/>
    </dgm:pt>
    <dgm:pt modelId="{E2C470F7-A894-4A64-A64E-235B0E510421}" type="pres">
      <dgm:prSet presAssocID="{62C75627-0A71-4E35-B62B-749D8AB3C189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5" presStyleCnt="8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5" presStyleCnt="8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5" presStyleCnt="8"/>
      <dgm:spPr/>
    </dgm:pt>
    <dgm:pt modelId="{8E0947F0-E28B-4B2E-B1D6-BFEED1AF012B}" type="pres">
      <dgm:prSet presAssocID="{2DC4903D-31E8-4ED6-875F-63877788B702}" presName="ConnectorPoint" presStyleLbl="node1" presStyleIdx="5" presStyleCnt="8"/>
      <dgm:spPr>
        <a:prstGeom prst="ellipse">
          <a:avLst/>
        </a:prstGeom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6" presStyleCnt="8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6" presStyleCnt="8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6" presStyleCnt="8"/>
      <dgm:spPr/>
    </dgm:pt>
    <dgm:pt modelId="{53B98CC0-1029-46A6-8053-0933F88F7705}" type="pres">
      <dgm:prSet presAssocID="{8A93A940-284B-49B0-9D89-5FA2B3B3C7E5}" presName="ConnectorPoint" presStyleLbl="node1" presStyleIdx="6" presStyleCnt="8"/>
      <dgm:spPr>
        <a:prstGeom prst="ellipse">
          <a:avLst/>
        </a:prstGeom>
      </dgm:spPr>
    </dgm:pt>
    <dgm:pt modelId="{ED7FD386-E91E-4500-9B1B-A5B2EA2DCD9E}" type="pres">
      <dgm:prSet presAssocID="{8A93A940-284B-49B0-9D89-5FA2B3B3C7E5}" presName="EmptyPlaceHolder" presStyleCnt="0"/>
      <dgm:spPr/>
    </dgm:pt>
    <dgm:pt modelId="{14F5A6ED-D274-4162-80F0-79EE114DA5AE}" type="pres">
      <dgm:prSet presAssocID="{E0447E4A-3C15-4884-AEBE-804149EBD331}" presName="spaceBetweenRectangles" presStyleCnt="0"/>
      <dgm:spPr/>
    </dgm:pt>
    <dgm:pt modelId="{0A7F8538-F1C8-43A7-AB6E-EBEE54BCED18}" type="pres">
      <dgm:prSet presAssocID="{BAA861F2-A4EC-4FBE-9700-07FD7D10A991}" presName="composite" presStyleCnt="0"/>
      <dgm:spPr/>
    </dgm:pt>
    <dgm:pt modelId="{ADF3DE6E-5F58-406A-A9D5-7CF1122B631A}" type="pres">
      <dgm:prSet presAssocID="{BAA861F2-A4EC-4FBE-9700-07FD7D10A991}" presName="L1TextContainer" presStyleLbl="alignNode1" presStyleIdx="7" presStyleCnt="8">
        <dgm:presLayoutVars>
          <dgm:chMax val="1"/>
          <dgm:chPref val="1"/>
          <dgm:bulletEnabled val="1"/>
        </dgm:presLayoutVars>
      </dgm:prSet>
      <dgm:spPr/>
    </dgm:pt>
    <dgm:pt modelId="{1C1A9DA6-9F42-490F-8EA3-25262C7DBFC3}" type="pres">
      <dgm:prSet presAssocID="{BAA861F2-A4EC-4FBE-9700-07FD7D10A991}" presName="L2TextContainerWrapper" presStyleCnt="0">
        <dgm:presLayoutVars>
          <dgm:bulletEnabled val="1"/>
        </dgm:presLayoutVars>
      </dgm:prSet>
      <dgm:spPr/>
    </dgm:pt>
    <dgm:pt modelId="{CACBF2E6-3EDC-47A6-A37C-155C50E0F58F}" type="pres">
      <dgm:prSet presAssocID="{BAA861F2-A4EC-4FBE-9700-07FD7D10A991}" presName="L2TextContainer" presStyleLbl="bgAccFollowNode1" presStyleIdx="7" presStyleCnt="8"/>
      <dgm:spPr/>
    </dgm:pt>
    <dgm:pt modelId="{3344881A-0BC8-45A9-A009-5592F9F94FAD}" type="pres">
      <dgm:prSet presAssocID="{BAA861F2-A4EC-4FBE-9700-07FD7D10A991}" presName="FlexibleEmptyPlaceHolder" presStyleCnt="0"/>
      <dgm:spPr/>
    </dgm:pt>
    <dgm:pt modelId="{64120CD2-1219-4942-8ED3-DFAEE207FD69}" type="pres">
      <dgm:prSet presAssocID="{BAA861F2-A4EC-4FBE-9700-07FD7D10A991}" presName="ConnectLine" presStyleLbl="sibTrans1D1" presStyleIdx="7" presStyleCnt="8"/>
      <dgm:spPr/>
    </dgm:pt>
    <dgm:pt modelId="{2B04EA48-C388-432F-B693-81727BAB74A3}" type="pres">
      <dgm:prSet presAssocID="{BAA861F2-A4EC-4FBE-9700-07FD7D10A991}" presName="ConnectorPoint" presStyleLbl="node1" presStyleIdx="7" presStyleCnt="8"/>
      <dgm:spPr>
        <a:solidFill>
          <a:schemeClr val="accent5">
            <a:hueOff val="-9933876"/>
            <a:satOff val="39811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236CA65-E9C0-4D7C-8773-7EE3B66A8BC5}" type="pres">
      <dgm:prSet presAssocID="{BAA861F2-A4EC-4FBE-9700-07FD7D10A991}" presName="EmptyPlaceHolder" presStyleCnt="0"/>
      <dgm:spPr/>
    </dgm:pt>
  </dgm:ptLst>
  <dgm:cxnLst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0B630F41-AEAC-463C-9D9B-500163205BF8}" type="presOf" srcId="{BAA861F2-A4EC-4FBE-9700-07FD7D10A991}" destId="{ADF3DE6E-5F58-406A-A9D5-7CF1122B631A}" srcOrd="0" destOrd="0" presId="urn:microsoft.com/office/officeart/2017/3/layout/HorizontalLabelsTimeline"/>
    <dgm:cxn modelId="{AC172964-EAEC-4BF6-80F1-A077997243B4}" type="presOf" srcId="{AC8CC8D2-06EE-45D8-9A2E-182EA7C9DE01}" destId="{CACBF2E6-3EDC-47A6-A37C-155C50E0F58F}" srcOrd="0" destOrd="0" presId="urn:microsoft.com/office/officeart/2017/3/layout/HorizontalLabelsTimeline"/>
    <dgm:cxn modelId="{982D7B44-1518-4DD0-82D4-8A3901DD95E9}" srcId="{FF3CD410-5E2E-4080-A893-907D31D22CB3}" destId="{8A93A940-284B-49B0-9D89-5FA2B3B3C7E5}" srcOrd="6" destOrd="0" parTransId="{CD96219D-3688-4138-ACC9-901ED9FEACCC}" sibTransId="{E0447E4A-3C15-4884-AEBE-804149EBD331}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A319CB69-6926-431D-A805-EACBFA83FA66}" srcId="{FF3CD410-5E2E-4080-A893-907D31D22CB3}" destId="{2DC4903D-31E8-4ED6-875F-63877788B702}" srcOrd="5" destOrd="0" parTransId="{A18F8C20-9A13-44DB-9E45-C2DE49ACE5D9}" sibTransId="{EBFDEA83-93E5-4D72-A672-078838B258F5}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9A6C7476-9058-4D37-8BEC-E4BA61807707}" type="presOf" srcId="{D9759BE5-C034-4E18-9C8D-5D81772AF1AE}" destId="{725F2AEF-0925-4411-A89A-5976D96BC3B1}" srcOrd="0" destOrd="1" presId="urn:microsoft.com/office/officeart/2017/3/layout/HorizontalLabelsTimeline"/>
    <dgm:cxn modelId="{FD64717E-06FA-414C-9438-BDCF299F3F6D}" srcId="{8A93A940-284B-49B0-9D89-5FA2B3B3C7E5}" destId="{D9759BE5-C034-4E18-9C8D-5D81772AF1AE}" srcOrd="1" destOrd="0" parTransId="{E6641D83-907F-4FE1-BEC5-FDA47279DCF6}" sibTransId="{1A7D7F2C-6C23-4C36-A531-098ED4A849E3}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59B27383-B045-4BF7-93D0-B9D2CB156BC5}" type="presOf" srcId="{1827863D-2FA1-48D1-81C4-0E7D31ADB47E}" destId="{95B1E40E-26D9-44C8-A99F-14EA44505DF3}" srcOrd="0" destOrd="0" presId="urn:microsoft.com/office/officeart/2017/3/layout/HorizontalLabelsTimeline"/>
    <dgm:cxn modelId="{270F1A8F-053B-4B29-B86C-B8D01B394942}" type="presOf" srcId="{CF564C6C-7771-4FD5-B851-B5B84730268F}" destId="{FE14A9FC-66E7-4679-B63E-054F98E59204}" srcOrd="0" destOrd="0" presId="urn:microsoft.com/office/officeart/2017/3/layout/HorizontalLabelsTimeline"/>
    <dgm:cxn modelId="{B408D290-DBD1-4B88-AC98-3F63A54CC948}" srcId="{BAA861F2-A4EC-4FBE-9700-07FD7D10A991}" destId="{AC8CC8D2-06EE-45D8-9A2E-182EA7C9DE01}" srcOrd="0" destOrd="0" parTransId="{7C27D352-7107-45C5-B1B3-DFD8F428B21D}" sibTransId="{FC289B04-0442-44CF-8276-A0F7E811A6CB}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2C87A39F-871C-45C6-8C22-A8C358151D70}" type="presOf" srcId="{A7F4784E-75AE-4F03-B342-C71355D1ACCF}" destId="{CBCB6B30-5D46-4B19-B9DE-C0B7FB057712}" srcOrd="0" destOrd="0" presId="urn:microsoft.com/office/officeart/2017/3/layout/HorizontalLabelsTimeline"/>
    <dgm:cxn modelId="{078029A2-947D-4D6B-B786-5B31CB659BA9}" type="presOf" srcId="{A59C9EB4-4836-41EA-88FC-E68E29755DEF}" destId="{88F6D506-033B-4CA4-9572-41E373A6B43C}" srcOrd="0" destOrd="0" presId="urn:microsoft.com/office/officeart/2017/3/layout/HorizontalLabelsTimeline"/>
    <dgm:cxn modelId="{F235FFA2-7CA0-45AA-B8F8-6565B3CBFFC6}" type="presOf" srcId="{6BA5F3BE-D53A-42E0-A7FE-674B99BD07E6}" destId="{725F2AEF-0925-4411-A89A-5976D96BC3B1}" srcOrd="0" destOrd="0" presId="urn:microsoft.com/office/officeart/2017/3/layout/HorizontalLabelsTimeline"/>
    <dgm:cxn modelId="{71D9A7A3-FE63-4F8B-B11E-528D5A2FE1AD}" type="presOf" srcId="{CE442EA2-DC40-4B9D-9A1B-12A499FF19A8}" destId="{1D60394B-1800-4790-9694-08B1C1D1B34D}" srcOrd="0" destOrd="1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EC0988E3-148A-4AD8-BB90-96581DE73460}" srcId="{2DC4903D-31E8-4ED6-875F-63877788B702}" destId="{CE442EA2-DC40-4B9D-9A1B-12A499FF19A8}" srcOrd="1" destOrd="0" parTransId="{F57ECD3C-7018-4EA7-82DC-92DAC3BD041D}" sibTransId="{878A79F1-BE52-4AF0-9B26-D79A3A7ACC03}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2B58B2FE-5170-4978-95CD-D47081C84003}" srcId="{FF3CD410-5E2E-4080-A893-907D31D22CB3}" destId="{BAA861F2-A4EC-4FBE-9700-07FD7D10A991}" srcOrd="7" destOrd="0" parTransId="{C81C7129-45E4-4503-938D-701E9371DCE2}" sibTransId="{86CDF82D-2CBA-4A8A-B35C-F4D445571305}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2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3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4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  <dgm:cxn modelId="{4CFFAECA-C6E6-463A-90AA-C4DEAB87918A}" type="presParOf" srcId="{4C5F54B5-504F-4069-AF1D-9A370FBD268C}" destId="{396E0C2C-79C3-4FCA-B5E5-8B3C2758C30F}" srcOrd="5" destOrd="0" presId="urn:microsoft.com/office/officeart/2017/3/layout/HorizontalLabelsTimeline"/>
    <dgm:cxn modelId="{28A719F5-6237-4C83-8EB7-BB9ACE657CCA}" type="presParOf" srcId="{4C5F54B5-504F-4069-AF1D-9A370FBD268C}" destId="{866B658A-D972-4AD8-A7E6-4082FD2CB001}" srcOrd="6" destOrd="0" presId="urn:microsoft.com/office/officeart/2017/3/layout/HorizontalLabelsTimeline"/>
    <dgm:cxn modelId="{E55C2317-CDB7-4C64-95C4-C04303FBB96A}" type="presParOf" srcId="{866B658A-D972-4AD8-A7E6-4082FD2CB001}" destId="{CBCB6B30-5D46-4B19-B9DE-C0B7FB057712}" srcOrd="0" destOrd="0" presId="urn:microsoft.com/office/officeart/2017/3/layout/HorizontalLabelsTimeline"/>
    <dgm:cxn modelId="{2E742A39-B2D8-41E7-938B-B4FE7E0F1794}" type="presParOf" srcId="{866B658A-D972-4AD8-A7E6-4082FD2CB001}" destId="{746F6004-1265-4B16-B698-179F0477DB3D}" srcOrd="1" destOrd="0" presId="urn:microsoft.com/office/officeart/2017/3/layout/HorizontalLabelsTimeline"/>
    <dgm:cxn modelId="{000BAB58-4AA6-43D9-89B5-0C604F29C6EA}" type="presParOf" srcId="{746F6004-1265-4B16-B698-179F0477DB3D}" destId="{95B1E40E-26D9-44C8-A99F-14EA44505DF3}" srcOrd="0" destOrd="0" presId="urn:microsoft.com/office/officeart/2017/3/layout/HorizontalLabelsTimeline"/>
    <dgm:cxn modelId="{6D12DD85-6CC0-441A-BB74-D3B24BE9ECF2}" type="presParOf" srcId="{746F6004-1265-4B16-B698-179F0477DB3D}" destId="{752FC6D6-93A6-414C-B65D-6F2858E07E0C}" srcOrd="1" destOrd="0" presId="urn:microsoft.com/office/officeart/2017/3/layout/HorizontalLabelsTimeline"/>
    <dgm:cxn modelId="{6CE5E65F-BF35-4F9A-9FAC-9FD84A211FC6}" type="presParOf" srcId="{866B658A-D972-4AD8-A7E6-4082FD2CB001}" destId="{BBBD3B06-9C30-48DB-A77E-5A358B1C6E78}" srcOrd="2" destOrd="0" presId="urn:microsoft.com/office/officeart/2017/3/layout/HorizontalLabelsTimeline"/>
    <dgm:cxn modelId="{457B6E85-E149-4279-81E9-511D2D038B9A}" type="presParOf" srcId="{866B658A-D972-4AD8-A7E6-4082FD2CB001}" destId="{C574381E-6C24-436D-B265-4BCFEFA46591}" srcOrd="3" destOrd="0" presId="urn:microsoft.com/office/officeart/2017/3/layout/HorizontalLabelsTimeline"/>
    <dgm:cxn modelId="{376FD1F8-A0AB-4CA9-B35C-A1F5747217B7}" type="presParOf" srcId="{866B658A-D972-4AD8-A7E6-4082FD2CB001}" destId="{CC7E7566-0B46-4E0A-B951-BFE404664D2C}" srcOrd="4" destOrd="0" presId="urn:microsoft.com/office/officeart/2017/3/layout/HorizontalLabelsTimeline"/>
    <dgm:cxn modelId="{CA63DDF8-DE3B-4E8A-886E-D787300C3FD4}" type="presParOf" srcId="{4C5F54B5-504F-4069-AF1D-9A370FBD268C}" destId="{F50C4635-5C0A-4C07-B5AD-BABD96009847}" srcOrd="7" destOrd="0" presId="urn:microsoft.com/office/officeart/2017/3/layout/HorizontalLabelsTimeline"/>
    <dgm:cxn modelId="{187F63AE-22E9-42D8-BA25-F8E70A982232}" type="presParOf" srcId="{4C5F54B5-504F-4069-AF1D-9A370FBD268C}" destId="{5667DB6C-E90F-44DB-BFD7-8570D48D28D4}" srcOrd="8" destOrd="0" presId="urn:microsoft.com/office/officeart/2017/3/layout/HorizontalLabelsTimeline"/>
    <dgm:cxn modelId="{782591FC-39B3-43EE-A99E-69B60AB63978}" type="presParOf" srcId="{5667DB6C-E90F-44DB-BFD7-8570D48D28D4}" destId="{88F6D506-033B-4CA4-9572-41E373A6B43C}" srcOrd="0" destOrd="0" presId="urn:microsoft.com/office/officeart/2017/3/layout/HorizontalLabelsTimeline"/>
    <dgm:cxn modelId="{DA98866D-BB74-46A1-B98B-9B6BDACA94E3}" type="presParOf" srcId="{5667DB6C-E90F-44DB-BFD7-8570D48D28D4}" destId="{E3303ED6-54B9-4518-AD7C-3197102106EF}" srcOrd="1" destOrd="0" presId="urn:microsoft.com/office/officeart/2017/3/layout/HorizontalLabelsTimeline"/>
    <dgm:cxn modelId="{BFB054F1-AA6C-4CA5-B7A3-FF579439BD18}" type="presParOf" srcId="{E3303ED6-54B9-4518-AD7C-3197102106EF}" destId="{FE14A9FC-66E7-4679-B63E-054F98E59204}" srcOrd="0" destOrd="0" presId="urn:microsoft.com/office/officeart/2017/3/layout/HorizontalLabelsTimeline"/>
    <dgm:cxn modelId="{6BF922DC-DA85-4710-BB6F-2CCCF2CFD764}" type="presParOf" srcId="{E3303ED6-54B9-4518-AD7C-3197102106EF}" destId="{8F1DAFAE-685A-4EC1-8FC0-2EE182F59B78}" srcOrd="1" destOrd="0" presId="urn:microsoft.com/office/officeart/2017/3/layout/HorizontalLabelsTimeline"/>
    <dgm:cxn modelId="{6907C7E4-84E2-47E3-949B-BC87F9D211CC}" type="presParOf" srcId="{5667DB6C-E90F-44DB-BFD7-8570D48D28D4}" destId="{4702B22B-8EB6-4454-9F8E-9A963F32B8A1}" srcOrd="2" destOrd="0" presId="urn:microsoft.com/office/officeart/2017/3/layout/HorizontalLabelsTimeline"/>
    <dgm:cxn modelId="{68C6501C-DCCA-438E-8565-A8631BB6C8AC}" type="presParOf" srcId="{5667DB6C-E90F-44DB-BFD7-8570D48D28D4}" destId="{F2E81385-B138-4A59-9452-A3C9AC4F2012}" srcOrd="3" destOrd="0" presId="urn:microsoft.com/office/officeart/2017/3/layout/HorizontalLabelsTimeline"/>
    <dgm:cxn modelId="{F4686330-D4C5-4698-8BC6-EF28FB9176C1}" type="presParOf" srcId="{5667DB6C-E90F-44DB-BFD7-8570D48D28D4}" destId="{00C34F8E-67EA-485C-B754-5C6C9BC871C5}" srcOrd="4" destOrd="0" presId="urn:microsoft.com/office/officeart/2017/3/layout/HorizontalLabelsTimeline"/>
    <dgm:cxn modelId="{FA06019D-A6EE-447A-894D-5FBD4FB143DA}" type="presParOf" srcId="{4C5F54B5-504F-4069-AF1D-9A370FBD268C}" destId="{E2C470F7-A894-4A64-A64E-235B0E510421}" srcOrd="9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10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11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12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  <dgm:cxn modelId="{C30925CE-5EAC-4628-B24E-0B1BC8B0BF93}" type="presParOf" srcId="{4C5F54B5-504F-4069-AF1D-9A370FBD268C}" destId="{14F5A6ED-D274-4162-80F0-79EE114DA5AE}" srcOrd="13" destOrd="0" presId="urn:microsoft.com/office/officeart/2017/3/layout/HorizontalLabelsTimeline"/>
    <dgm:cxn modelId="{824726A5-D5EE-41F0-9938-7E5D889EE024}" type="presParOf" srcId="{4C5F54B5-504F-4069-AF1D-9A370FBD268C}" destId="{0A7F8538-F1C8-43A7-AB6E-EBEE54BCED18}" srcOrd="14" destOrd="0" presId="urn:microsoft.com/office/officeart/2017/3/layout/HorizontalLabelsTimeline"/>
    <dgm:cxn modelId="{62CFCDC7-1EAD-473E-BD84-BEB69558819A}" type="presParOf" srcId="{0A7F8538-F1C8-43A7-AB6E-EBEE54BCED18}" destId="{ADF3DE6E-5F58-406A-A9D5-7CF1122B631A}" srcOrd="0" destOrd="0" presId="urn:microsoft.com/office/officeart/2017/3/layout/HorizontalLabelsTimeline"/>
    <dgm:cxn modelId="{B58D228A-90BC-4ECE-9BFA-CEC7A835F271}" type="presParOf" srcId="{0A7F8538-F1C8-43A7-AB6E-EBEE54BCED18}" destId="{1C1A9DA6-9F42-490F-8EA3-25262C7DBFC3}" srcOrd="1" destOrd="0" presId="urn:microsoft.com/office/officeart/2017/3/layout/HorizontalLabelsTimeline"/>
    <dgm:cxn modelId="{D7A3FFD0-37BE-4C74-B6F3-6783A2F27D97}" type="presParOf" srcId="{1C1A9DA6-9F42-490F-8EA3-25262C7DBFC3}" destId="{CACBF2E6-3EDC-47A6-A37C-155C50E0F58F}" srcOrd="0" destOrd="0" presId="urn:microsoft.com/office/officeart/2017/3/layout/HorizontalLabelsTimeline"/>
    <dgm:cxn modelId="{A35C0FB0-FCC9-4006-8179-E547BED15D9C}" type="presParOf" srcId="{1C1A9DA6-9F42-490F-8EA3-25262C7DBFC3}" destId="{3344881A-0BC8-45A9-A009-5592F9F94FAD}" srcOrd="1" destOrd="0" presId="urn:microsoft.com/office/officeart/2017/3/layout/HorizontalLabelsTimeline"/>
    <dgm:cxn modelId="{F756BF76-D65C-411E-BDED-8EA01171A03E}" type="presParOf" srcId="{0A7F8538-F1C8-43A7-AB6E-EBEE54BCED18}" destId="{64120CD2-1219-4942-8ED3-DFAEE207FD69}" srcOrd="2" destOrd="0" presId="urn:microsoft.com/office/officeart/2017/3/layout/HorizontalLabelsTimeline"/>
    <dgm:cxn modelId="{A542A946-9F3E-453D-B281-42CECD72CD73}" type="presParOf" srcId="{0A7F8538-F1C8-43A7-AB6E-EBEE54BCED18}" destId="{2B04EA48-C388-432F-B693-81727BAB74A3}" srcOrd="3" destOrd="0" presId="urn:microsoft.com/office/officeart/2017/3/layout/HorizontalLabelsTimeline"/>
    <dgm:cxn modelId="{9CB8CAA7-14B7-4EE6-8CD2-6011C2F2A70E}" type="presParOf" srcId="{0A7F8538-F1C8-43A7-AB6E-EBEE54BCED18}" destId="{D236CA65-E9C0-4D7C-8773-7EE3B66A8BC5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C6981D-49EE-466D-9855-E0067F84367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2EC97B24-04DB-4FED-BBCD-0A22B0F3BE52}">
      <dgm:prSet phldrT="[Texto]"/>
      <dgm:spPr/>
      <dgm:t>
        <a:bodyPr/>
        <a:lstStyle/>
        <a:p>
          <a:r>
            <a:rPr lang="es-ES" dirty="0"/>
            <a:t>Qué es</a:t>
          </a:r>
          <a:endParaRPr lang="es-CO" dirty="0"/>
        </a:p>
      </dgm:t>
    </dgm:pt>
    <dgm:pt modelId="{05F06C00-3081-42F9-81B7-5234CAB44A10}" type="parTrans" cxnId="{BDCA429F-CF4B-46B4-AAE2-AF3F265995E5}">
      <dgm:prSet/>
      <dgm:spPr/>
      <dgm:t>
        <a:bodyPr/>
        <a:lstStyle/>
        <a:p>
          <a:endParaRPr lang="es-CO"/>
        </a:p>
      </dgm:t>
    </dgm:pt>
    <dgm:pt modelId="{4E032595-6569-4AAA-A39C-FE482CD6CF16}" type="sibTrans" cxnId="{BDCA429F-CF4B-46B4-AAE2-AF3F265995E5}">
      <dgm:prSet/>
      <dgm:spPr/>
      <dgm:t>
        <a:bodyPr/>
        <a:lstStyle/>
        <a:p>
          <a:endParaRPr lang="es-CO"/>
        </a:p>
      </dgm:t>
    </dgm:pt>
    <dgm:pt modelId="{A74C2B62-39CA-4607-91FD-3C9F639E2329}">
      <dgm:prSet phldrT="[Texto]"/>
      <dgm:spPr/>
      <dgm:t>
        <a:bodyPr/>
        <a:lstStyle/>
        <a:p>
          <a:r>
            <a:rPr lang="es-ES" dirty="0"/>
            <a:t>Historia</a:t>
          </a:r>
          <a:endParaRPr lang="es-CO" dirty="0"/>
        </a:p>
      </dgm:t>
    </dgm:pt>
    <dgm:pt modelId="{455370A2-32B1-452F-9374-B1C2212B9149}" type="parTrans" cxnId="{C1B68097-6370-40D6-99FA-EC49FF6874E5}">
      <dgm:prSet/>
      <dgm:spPr/>
      <dgm:t>
        <a:bodyPr/>
        <a:lstStyle/>
        <a:p>
          <a:endParaRPr lang="es-CO"/>
        </a:p>
      </dgm:t>
    </dgm:pt>
    <dgm:pt modelId="{2974B978-D3A5-43CF-923B-D431350295A0}" type="sibTrans" cxnId="{C1B68097-6370-40D6-99FA-EC49FF6874E5}">
      <dgm:prSet/>
      <dgm:spPr/>
      <dgm:t>
        <a:bodyPr/>
        <a:lstStyle/>
        <a:p>
          <a:endParaRPr lang="es-CO"/>
        </a:p>
      </dgm:t>
    </dgm:pt>
    <dgm:pt modelId="{ED724844-051C-441C-A601-88B7AFD668E0}">
      <dgm:prSet phldrT="[Texto]"/>
      <dgm:spPr/>
      <dgm:t>
        <a:bodyPr/>
        <a:lstStyle/>
        <a:p>
          <a:r>
            <a:rPr lang="es-ES" dirty="0"/>
            <a:t>Tecnologías</a:t>
          </a:r>
          <a:endParaRPr lang="es-CO" dirty="0"/>
        </a:p>
      </dgm:t>
    </dgm:pt>
    <dgm:pt modelId="{B198FDF3-054A-4EED-88A5-6470A3124EFF}" type="parTrans" cxnId="{8B9DB561-A52B-4472-A9C4-13A4BEF55D0C}">
      <dgm:prSet/>
      <dgm:spPr/>
      <dgm:t>
        <a:bodyPr/>
        <a:lstStyle/>
        <a:p>
          <a:endParaRPr lang="es-CO"/>
        </a:p>
      </dgm:t>
    </dgm:pt>
    <dgm:pt modelId="{5B7A8361-ADF2-4AD9-9833-66286B4CE01C}" type="sibTrans" cxnId="{8B9DB561-A52B-4472-A9C4-13A4BEF55D0C}">
      <dgm:prSet/>
      <dgm:spPr/>
      <dgm:t>
        <a:bodyPr/>
        <a:lstStyle/>
        <a:p>
          <a:endParaRPr lang="es-CO"/>
        </a:p>
      </dgm:t>
    </dgm:pt>
    <dgm:pt modelId="{8D1A83D5-605B-4904-9948-3E52DCA6FD4A}">
      <dgm:prSet phldrT="[Texto]"/>
      <dgm:spPr/>
      <dgm:t>
        <a:bodyPr/>
        <a:lstStyle/>
        <a:p>
          <a:r>
            <a:rPr lang="es-ES" dirty="0"/>
            <a:t>Retos</a:t>
          </a:r>
          <a:endParaRPr lang="es-CO" dirty="0"/>
        </a:p>
      </dgm:t>
    </dgm:pt>
    <dgm:pt modelId="{AB55B981-D238-4247-97FA-795E39AC7749}" type="parTrans" cxnId="{C5E56448-8ABC-4286-83DE-00268516184C}">
      <dgm:prSet/>
      <dgm:spPr/>
      <dgm:t>
        <a:bodyPr/>
        <a:lstStyle/>
        <a:p>
          <a:endParaRPr lang="es-CO"/>
        </a:p>
      </dgm:t>
    </dgm:pt>
    <dgm:pt modelId="{A02F4771-D9EF-40F8-BF9A-A87F3210D704}" type="sibTrans" cxnId="{C5E56448-8ABC-4286-83DE-00268516184C}">
      <dgm:prSet/>
      <dgm:spPr/>
      <dgm:t>
        <a:bodyPr/>
        <a:lstStyle/>
        <a:p>
          <a:endParaRPr lang="es-CO"/>
        </a:p>
      </dgm:t>
    </dgm:pt>
    <dgm:pt modelId="{6EFBBF12-C17F-4A4E-ACC3-6A6E5225FA5C}" type="pres">
      <dgm:prSet presAssocID="{C7C6981D-49EE-466D-9855-E0067F84367E}" presName="linear" presStyleCnt="0">
        <dgm:presLayoutVars>
          <dgm:dir/>
          <dgm:animLvl val="lvl"/>
          <dgm:resizeHandles val="exact"/>
        </dgm:presLayoutVars>
      </dgm:prSet>
      <dgm:spPr/>
    </dgm:pt>
    <dgm:pt modelId="{A860682B-CFEA-45BB-8892-DB86FFE03BB3}" type="pres">
      <dgm:prSet presAssocID="{2EC97B24-04DB-4FED-BBCD-0A22B0F3BE52}" presName="parentLin" presStyleCnt="0"/>
      <dgm:spPr/>
    </dgm:pt>
    <dgm:pt modelId="{F39BB604-A24C-449D-8343-71EA0ABFD2E2}" type="pres">
      <dgm:prSet presAssocID="{2EC97B24-04DB-4FED-BBCD-0A22B0F3BE52}" presName="parentLeftMargin" presStyleLbl="node1" presStyleIdx="0" presStyleCnt="4"/>
      <dgm:spPr/>
    </dgm:pt>
    <dgm:pt modelId="{5623A3D6-0F24-4EE8-89A7-747848A8F40D}" type="pres">
      <dgm:prSet presAssocID="{2EC97B24-04DB-4FED-BBCD-0A22B0F3BE5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6261B4E-1BE9-4A37-957B-BCF5D3ABFEAD}" type="pres">
      <dgm:prSet presAssocID="{2EC97B24-04DB-4FED-BBCD-0A22B0F3BE52}" presName="negativeSpace" presStyleCnt="0"/>
      <dgm:spPr/>
    </dgm:pt>
    <dgm:pt modelId="{12F5B449-3F61-4CAB-9466-05A192CC3059}" type="pres">
      <dgm:prSet presAssocID="{2EC97B24-04DB-4FED-BBCD-0A22B0F3BE52}" presName="childText" presStyleLbl="conFgAcc1" presStyleIdx="0" presStyleCnt="4">
        <dgm:presLayoutVars>
          <dgm:bulletEnabled val="1"/>
        </dgm:presLayoutVars>
      </dgm:prSet>
      <dgm:spPr/>
    </dgm:pt>
    <dgm:pt modelId="{8067986A-B89E-4117-82EE-B0C599435443}" type="pres">
      <dgm:prSet presAssocID="{4E032595-6569-4AAA-A39C-FE482CD6CF16}" presName="spaceBetweenRectangles" presStyleCnt="0"/>
      <dgm:spPr/>
    </dgm:pt>
    <dgm:pt modelId="{188241A4-0EB3-4E51-88A4-F16DF5D1D94A}" type="pres">
      <dgm:prSet presAssocID="{A74C2B62-39CA-4607-91FD-3C9F639E2329}" presName="parentLin" presStyleCnt="0"/>
      <dgm:spPr/>
    </dgm:pt>
    <dgm:pt modelId="{EDDB0FAF-2DFF-4235-B1FD-F5BB7E6C794E}" type="pres">
      <dgm:prSet presAssocID="{A74C2B62-39CA-4607-91FD-3C9F639E2329}" presName="parentLeftMargin" presStyleLbl="node1" presStyleIdx="0" presStyleCnt="4"/>
      <dgm:spPr/>
    </dgm:pt>
    <dgm:pt modelId="{8E997A34-2FF3-46C3-92B4-4D34B2419332}" type="pres">
      <dgm:prSet presAssocID="{A74C2B62-39CA-4607-91FD-3C9F639E23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ECA9E6-62AF-40B0-B778-5132EF1CDFAA}" type="pres">
      <dgm:prSet presAssocID="{A74C2B62-39CA-4607-91FD-3C9F639E2329}" presName="negativeSpace" presStyleCnt="0"/>
      <dgm:spPr/>
    </dgm:pt>
    <dgm:pt modelId="{6D8FDEA0-7855-4C4B-8810-78A89BFD10DE}" type="pres">
      <dgm:prSet presAssocID="{A74C2B62-39CA-4607-91FD-3C9F639E2329}" presName="childText" presStyleLbl="conFgAcc1" presStyleIdx="1" presStyleCnt="4">
        <dgm:presLayoutVars>
          <dgm:bulletEnabled val="1"/>
        </dgm:presLayoutVars>
      </dgm:prSet>
      <dgm:spPr/>
    </dgm:pt>
    <dgm:pt modelId="{26111B8A-B382-4F2E-B049-79DF88BDF2FF}" type="pres">
      <dgm:prSet presAssocID="{2974B978-D3A5-43CF-923B-D431350295A0}" presName="spaceBetweenRectangles" presStyleCnt="0"/>
      <dgm:spPr/>
    </dgm:pt>
    <dgm:pt modelId="{756F3193-AE49-4E48-BB3E-5370FF7E49B0}" type="pres">
      <dgm:prSet presAssocID="{ED724844-051C-441C-A601-88B7AFD668E0}" presName="parentLin" presStyleCnt="0"/>
      <dgm:spPr/>
    </dgm:pt>
    <dgm:pt modelId="{A3CDCC7E-5B95-4829-A60C-716EDFA78EC7}" type="pres">
      <dgm:prSet presAssocID="{ED724844-051C-441C-A601-88B7AFD668E0}" presName="parentLeftMargin" presStyleLbl="node1" presStyleIdx="1" presStyleCnt="4"/>
      <dgm:spPr/>
    </dgm:pt>
    <dgm:pt modelId="{0BD1799B-4199-4DAF-8E7C-0BAF5B970F1D}" type="pres">
      <dgm:prSet presAssocID="{ED724844-051C-441C-A601-88B7AFD668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BBC879-8B61-48CA-9D23-50BF0C5D5376}" type="pres">
      <dgm:prSet presAssocID="{ED724844-051C-441C-A601-88B7AFD668E0}" presName="negativeSpace" presStyleCnt="0"/>
      <dgm:spPr/>
    </dgm:pt>
    <dgm:pt modelId="{C2E622C5-2AB4-47C0-AC12-34B2F4277036}" type="pres">
      <dgm:prSet presAssocID="{ED724844-051C-441C-A601-88B7AFD668E0}" presName="childText" presStyleLbl="conFgAcc1" presStyleIdx="2" presStyleCnt="4">
        <dgm:presLayoutVars>
          <dgm:bulletEnabled val="1"/>
        </dgm:presLayoutVars>
      </dgm:prSet>
      <dgm:spPr/>
    </dgm:pt>
    <dgm:pt modelId="{C264DB45-E39A-42E4-B061-2C9738D9BC80}" type="pres">
      <dgm:prSet presAssocID="{5B7A8361-ADF2-4AD9-9833-66286B4CE01C}" presName="spaceBetweenRectangles" presStyleCnt="0"/>
      <dgm:spPr/>
    </dgm:pt>
    <dgm:pt modelId="{6D314534-66E5-44D2-8817-FD3FD42D008B}" type="pres">
      <dgm:prSet presAssocID="{8D1A83D5-605B-4904-9948-3E52DCA6FD4A}" presName="parentLin" presStyleCnt="0"/>
      <dgm:spPr/>
    </dgm:pt>
    <dgm:pt modelId="{FCB65B62-60E6-422E-93DE-FFF43CB16CEE}" type="pres">
      <dgm:prSet presAssocID="{8D1A83D5-605B-4904-9948-3E52DCA6FD4A}" presName="parentLeftMargin" presStyleLbl="node1" presStyleIdx="2" presStyleCnt="4"/>
      <dgm:spPr/>
    </dgm:pt>
    <dgm:pt modelId="{E0B0414C-981F-4F8B-86AA-7A3600577604}" type="pres">
      <dgm:prSet presAssocID="{8D1A83D5-605B-4904-9948-3E52DCA6FD4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DDE64E1-BAC6-4E01-8962-EF571DD6973D}" type="pres">
      <dgm:prSet presAssocID="{8D1A83D5-605B-4904-9948-3E52DCA6FD4A}" presName="negativeSpace" presStyleCnt="0"/>
      <dgm:spPr/>
    </dgm:pt>
    <dgm:pt modelId="{3D8A7A10-0087-4581-9C39-6CBBD5602F6C}" type="pres">
      <dgm:prSet presAssocID="{8D1A83D5-605B-4904-9948-3E52DCA6FD4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1FD9B18-FCAE-4DF0-9B6C-E2ED233A9CAD}" type="presOf" srcId="{A74C2B62-39CA-4607-91FD-3C9F639E2329}" destId="{8E997A34-2FF3-46C3-92B4-4D34B2419332}" srcOrd="1" destOrd="0" presId="urn:microsoft.com/office/officeart/2005/8/layout/list1"/>
    <dgm:cxn modelId="{6A58DF28-DA59-4C66-ACC4-2324A3C56199}" type="presOf" srcId="{8D1A83D5-605B-4904-9948-3E52DCA6FD4A}" destId="{FCB65B62-60E6-422E-93DE-FFF43CB16CEE}" srcOrd="0" destOrd="0" presId="urn:microsoft.com/office/officeart/2005/8/layout/list1"/>
    <dgm:cxn modelId="{1D9B2A2D-E68E-4FE5-9AE5-4378837CEE6F}" type="presOf" srcId="{ED724844-051C-441C-A601-88B7AFD668E0}" destId="{A3CDCC7E-5B95-4829-A60C-716EDFA78EC7}" srcOrd="0" destOrd="0" presId="urn:microsoft.com/office/officeart/2005/8/layout/list1"/>
    <dgm:cxn modelId="{64FA895C-058E-40A4-AD73-3F6370F787DB}" type="presOf" srcId="{2EC97B24-04DB-4FED-BBCD-0A22B0F3BE52}" destId="{F39BB604-A24C-449D-8343-71EA0ABFD2E2}" srcOrd="0" destOrd="0" presId="urn:microsoft.com/office/officeart/2005/8/layout/list1"/>
    <dgm:cxn modelId="{8B9DB561-A52B-4472-A9C4-13A4BEF55D0C}" srcId="{C7C6981D-49EE-466D-9855-E0067F84367E}" destId="{ED724844-051C-441C-A601-88B7AFD668E0}" srcOrd="2" destOrd="0" parTransId="{B198FDF3-054A-4EED-88A5-6470A3124EFF}" sibTransId="{5B7A8361-ADF2-4AD9-9833-66286B4CE01C}"/>
    <dgm:cxn modelId="{C5E56448-8ABC-4286-83DE-00268516184C}" srcId="{C7C6981D-49EE-466D-9855-E0067F84367E}" destId="{8D1A83D5-605B-4904-9948-3E52DCA6FD4A}" srcOrd="3" destOrd="0" parTransId="{AB55B981-D238-4247-97FA-795E39AC7749}" sibTransId="{A02F4771-D9EF-40F8-BF9A-A87F3210D704}"/>
    <dgm:cxn modelId="{84C62E76-1925-4E6D-9D56-035781C9924C}" type="presOf" srcId="{A74C2B62-39CA-4607-91FD-3C9F639E2329}" destId="{EDDB0FAF-2DFF-4235-B1FD-F5BB7E6C794E}" srcOrd="0" destOrd="0" presId="urn:microsoft.com/office/officeart/2005/8/layout/list1"/>
    <dgm:cxn modelId="{523A717F-07D7-4DB2-A8AC-3887052C8341}" type="presOf" srcId="{C7C6981D-49EE-466D-9855-E0067F84367E}" destId="{6EFBBF12-C17F-4A4E-ACC3-6A6E5225FA5C}" srcOrd="0" destOrd="0" presId="urn:microsoft.com/office/officeart/2005/8/layout/list1"/>
    <dgm:cxn modelId="{C1B68097-6370-40D6-99FA-EC49FF6874E5}" srcId="{C7C6981D-49EE-466D-9855-E0067F84367E}" destId="{A74C2B62-39CA-4607-91FD-3C9F639E2329}" srcOrd="1" destOrd="0" parTransId="{455370A2-32B1-452F-9374-B1C2212B9149}" sibTransId="{2974B978-D3A5-43CF-923B-D431350295A0}"/>
    <dgm:cxn modelId="{BDCA429F-CF4B-46B4-AAE2-AF3F265995E5}" srcId="{C7C6981D-49EE-466D-9855-E0067F84367E}" destId="{2EC97B24-04DB-4FED-BBCD-0A22B0F3BE52}" srcOrd="0" destOrd="0" parTransId="{05F06C00-3081-42F9-81B7-5234CAB44A10}" sibTransId="{4E032595-6569-4AAA-A39C-FE482CD6CF16}"/>
    <dgm:cxn modelId="{DCA6E9C5-6A44-4E2C-8C86-007794E85307}" type="presOf" srcId="{2EC97B24-04DB-4FED-BBCD-0A22B0F3BE52}" destId="{5623A3D6-0F24-4EE8-89A7-747848A8F40D}" srcOrd="1" destOrd="0" presId="urn:microsoft.com/office/officeart/2005/8/layout/list1"/>
    <dgm:cxn modelId="{856E2ACD-8DB2-4C50-B3B9-D656B72FAE13}" type="presOf" srcId="{ED724844-051C-441C-A601-88B7AFD668E0}" destId="{0BD1799B-4199-4DAF-8E7C-0BAF5B970F1D}" srcOrd="1" destOrd="0" presId="urn:microsoft.com/office/officeart/2005/8/layout/list1"/>
    <dgm:cxn modelId="{FAAC32F6-2F9B-4E9E-9A85-29EEED7A8875}" type="presOf" srcId="{8D1A83D5-605B-4904-9948-3E52DCA6FD4A}" destId="{E0B0414C-981F-4F8B-86AA-7A3600577604}" srcOrd="1" destOrd="0" presId="urn:microsoft.com/office/officeart/2005/8/layout/list1"/>
    <dgm:cxn modelId="{74F377DC-9491-4F19-89D0-4710FFDDD8EF}" type="presParOf" srcId="{6EFBBF12-C17F-4A4E-ACC3-6A6E5225FA5C}" destId="{A860682B-CFEA-45BB-8892-DB86FFE03BB3}" srcOrd="0" destOrd="0" presId="urn:microsoft.com/office/officeart/2005/8/layout/list1"/>
    <dgm:cxn modelId="{BEE9E0A8-C0AB-473E-9EA5-E98F03E694A3}" type="presParOf" srcId="{A860682B-CFEA-45BB-8892-DB86FFE03BB3}" destId="{F39BB604-A24C-449D-8343-71EA0ABFD2E2}" srcOrd="0" destOrd="0" presId="urn:microsoft.com/office/officeart/2005/8/layout/list1"/>
    <dgm:cxn modelId="{CBE01EDF-AA30-4B07-AC33-0A152ED89990}" type="presParOf" srcId="{A860682B-CFEA-45BB-8892-DB86FFE03BB3}" destId="{5623A3D6-0F24-4EE8-89A7-747848A8F40D}" srcOrd="1" destOrd="0" presId="urn:microsoft.com/office/officeart/2005/8/layout/list1"/>
    <dgm:cxn modelId="{AE31F028-47BB-48D6-9321-F75560619FE3}" type="presParOf" srcId="{6EFBBF12-C17F-4A4E-ACC3-6A6E5225FA5C}" destId="{A6261B4E-1BE9-4A37-957B-BCF5D3ABFEAD}" srcOrd="1" destOrd="0" presId="urn:microsoft.com/office/officeart/2005/8/layout/list1"/>
    <dgm:cxn modelId="{AD8EA2AC-7A32-4F58-8229-F0DC160BD0F2}" type="presParOf" srcId="{6EFBBF12-C17F-4A4E-ACC3-6A6E5225FA5C}" destId="{12F5B449-3F61-4CAB-9466-05A192CC3059}" srcOrd="2" destOrd="0" presId="urn:microsoft.com/office/officeart/2005/8/layout/list1"/>
    <dgm:cxn modelId="{318089A1-4795-4766-9988-DCABF768AA43}" type="presParOf" srcId="{6EFBBF12-C17F-4A4E-ACC3-6A6E5225FA5C}" destId="{8067986A-B89E-4117-82EE-B0C599435443}" srcOrd="3" destOrd="0" presId="urn:microsoft.com/office/officeart/2005/8/layout/list1"/>
    <dgm:cxn modelId="{39093432-A8A8-419E-9AA3-1518BE9D8452}" type="presParOf" srcId="{6EFBBF12-C17F-4A4E-ACC3-6A6E5225FA5C}" destId="{188241A4-0EB3-4E51-88A4-F16DF5D1D94A}" srcOrd="4" destOrd="0" presId="urn:microsoft.com/office/officeart/2005/8/layout/list1"/>
    <dgm:cxn modelId="{EEC740B4-E255-4FAC-95B8-34F396F450DA}" type="presParOf" srcId="{188241A4-0EB3-4E51-88A4-F16DF5D1D94A}" destId="{EDDB0FAF-2DFF-4235-B1FD-F5BB7E6C794E}" srcOrd="0" destOrd="0" presId="urn:microsoft.com/office/officeart/2005/8/layout/list1"/>
    <dgm:cxn modelId="{BFFC9D8D-4290-47C8-89FC-29505146F434}" type="presParOf" srcId="{188241A4-0EB3-4E51-88A4-F16DF5D1D94A}" destId="{8E997A34-2FF3-46C3-92B4-4D34B2419332}" srcOrd="1" destOrd="0" presId="urn:microsoft.com/office/officeart/2005/8/layout/list1"/>
    <dgm:cxn modelId="{08665AF2-7A34-459F-AD25-38E2BB3D6304}" type="presParOf" srcId="{6EFBBF12-C17F-4A4E-ACC3-6A6E5225FA5C}" destId="{2BECA9E6-62AF-40B0-B778-5132EF1CDFAA}" srcOrd="5" destOrd="0" presId="urn:microsoft.com/office/officeart/2005/8/layout/list1"/>
    <dgm:cxn modelId="{EB969D31-BFD3-4602-B4F5-CE64B16BA5F6}" type="presParOf" srcId="{6EFBBF12-C17F-4A4E-ACC3-6A6E5225FA5C}" destId="{6D8FDEA0-7855-4C4B-8810-78A89BFD10DE}" srcOrd="6" destOrd="0" presId="urn:microsoft.com/office/officeart/2005/8/layout/list1"/>
    <dgm:cxn modelId="{49860845-D5D1-48F9-B76D-CFCC11FA070E}" type="presParOf" srcId="{6EFBBF12-C17F-4A4E-ACC3-6A6E5225FA5C}" destId="{26111B8A-B382-4F2E-B049-79DF88BDF2FF}" srcOrd="7" destOrd="0" presId="urn:microsoft.com/office/officeart/2005/8/layout/list1"/>
    <dgm:cxn modelId="{E3D2AA7F-FBF7-44C8-B459-C97202A01559}" type="presParOf" srcId="{6EFBBF12-C17F-4A4E-ACC3-6A6E5225FA5C}" destId="{756F3193-AE49-4E48-BB3E-5370FF7E49B0}" srcOrd="8" destOrd="0" presId="urn:microsoft.com/office/officeart/2005/8/layout/list1"/>
    <dgm:cxn modelId="{7B32BBAC-4627-497C-9D8F-C2432A14483D}" type="presParOf" srcId="{756F3193-AE49-4E48-BB3E-5370FF7E49B0}" destId="{A3CDCC7E-5B95-4829-A60C-716EDFA78EC7}" srcOrd="0" destOrd="0" presId="urn:microsoft.com/office/officeart/2005/8/layout/list1"/>
    <dgm:cxn modelId="{5D87C77C-890B-4330-8095-8AD4A2FFC606}" type="presParOf" srcId="{756F3193-AE49-4E48-BB3E-5370FF7E49B0}" destId="{0BD1799B-4199-4DAF-8E7C-0BAF5B970F1D}" srcOrd="1" destOrd="0" presId="urn:microsoft.com/office/officeart/2005/8/layout/list1"/>
    <dgm:cxn modelId="{26B11AD5-48DC-4FF5-A08A-853EA9FA01B4}" type="presParOf" srcId="{6EFBBF12-C17F-4A4E-ACC3-6A6E5225FA5C}" destId="{FFBBC879-8B61-48CA-9D23-50BF0C5D5376}" srcOrd="9" destOrd="0" presId="urn:microsoft.com/office/officeart/2005/8/layout/list1"/>
    <dgm:cxn modelId="{0BF67071-46E4-4D34-B4AA-57B315A19EA1}" type="presParOf" srcId="{6EFBBF12-C17F-4A4E-ACC3-6A6E5225FA5C}" destId="{C2E622C5-2AB4-47C0-AC12-34B2F4277036}" srcOrd="10" destOrd="0" presId="urn:microsoft.com/office/officeart/2005/8/layout/list1"/>
    <dgm:cxn modelId="{DAA4AE2D-4078-45EA-AD91-DCD4949E556B}" type="presParOf" srcId="{6EFBBF12-C17F-4A4E-ACC3-6A6E5225FA5C}" destId="{C264DB45-E39A-42E4-B061-2C9738D9BC80}" srcOrd="11" destOrd="0" presId="urn:microsoft.com/office/officeart/2005/8/layout/list1"/>
    <dgm:cxn modelId="{DD2CCC70-F897-4C87-9AB4-A8489C615CC3}" type="presParOf" srcId="{6EFBBF12-C17F-4A4E-ACC3-6A6E5225FA5C}" destId="{6D314534-66E5-44D2-8817-FD3FD42D008B}" srcOrd="12" destOrd="0" presId="urn:microsoft.com/office/officeart/2005/8/layout/list1"/>
    <dgm:cxn modelId="{F52C1EB5-D0F4-4D7A-98C0-EFD6CB1C872E}" type="presParOf" srcId="{6D314534-66E5-44D2-8817-FD3FD42D008B}" destId="{FCB65B62-60E6-422E-93DE-FFF43CB16CEE}" srcOrd="0" destOrd="0" presId="urn:microsoft.com/office/officeart/2005/8/layout/list1"/>
    <dgm:cxn modelId="{E9EB3A8E-FAAB-4BC0-AE5F-A9698C1DB419}" type="presParOf" srcId="{6D314534-66E5-44D2-8817-FD3FD42D008B}" destId="{E0B0414C-981F-4F8B-86AA-7A3600577604}" srcOrd="1" destOrd="0" presId="urn:microsoft.com/office/officeart/2005/8/layout/list1"/>
    <dgm:cxn modelId="{E3583EE9-EE9F-4CDF-B2BC-5BBF3330ACE6}" type="presParOf" srcId="{6EFBBF12-C17F-4A4E-ACC3-6A6E5225FA5C}" destId="{2DDE64E1-BAC6-4E01-8962-EF571DD6973D}" srcOrd="13" destOrd="0" presId="urn:microsoft.com/office/officeart/2005/8/layout/list1"/>
    <dgm:cxn modelId="{730FB065-3C43-4961-A452-BD69AF6D7F80}" type="presParOf" srcId="{6EFBBF12-C17F-4A4E-ACC3-6A6E5225FA5C}" destId="{3D8A7A10-0087-4581-9C39-6CBBD5602F6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525539"/>
          <a:ext cx="1106646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148867" y="1565834"/>
          <a:ext cx="2163579" cy="60612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 err="1">
              <a:latin typeface="+mj-lt"/>
            </a:rPr>
            <a:t>Modelo</a:t>
          </a:r>
          <a:r>
            <a:rPr lang="en-US" sz="2000" kern="1200" dirty="0">
              <a:latin typeface="+mj-lt"/>
            </a:rPr>
            <a:t> del </a:t>
          </a:r>
          <a:r>
            <a:rPr lang="en-US" sz="2000" kern="1200" dirty="0" err="1">
              <a:latin typeface="+mj-lt"/>
            </a:rPr>
            <a:t>cerebro</a:t>
          </a:r>
          <a:endParaRPr lang="en-US" sz="2000" kern="1200" dirty="0">
            <a:latin typeface="+mj-lt"/>
          </a:endParaRPr>
        </a:p>
      </dsp:txBody>
      <dsp:txXfrm>
        <a:off x="148867" y="1565834"/>
        <a:ext cx="2163579" cy="606129"/>
      </dsp:txXfrm>
    </dsp:sp>
    <dsp:sp modelId="{255B3FC7-BD87-4810-87ED-7952D0F23157}">
      <dsp:nvSpPr>
        <dsp:cNvPr id="0" name=""/>
        <dsp:cNvSpPr/>
      </dsp:nvSpPr>
      <dsp:spPr>
        <a:xfrm>
          <a:off x="148867" y="821573"/>
          <a:ext cx="2163579" cy="74426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 err="1">
              <a:latin typeface="+mn-lt"/>
              <a:ea typeface="+mn-ea"/>
              <a:cs typeface="+mn-cs"/>
            </a:rPr>
            <a:t>McCullogh</a:t>
          </a:r>
          <a:r>
            <a:rPr lang="en-US" sz="1200" i="1" kern="1200" dirty="0">
              <a:latin typeface="+mn-lt"/>
              <a:ea typeface="+mn-ea"/>
              <a:cs typeface="+mn-cs"/>
            </a:rPr>
            <a:t> propone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aproximación</a:t>
          </a:r>
          <a:r>
            <a:rPr lang="en-US" sz="1200" i="1" kern="1200" dirty="0">
              <a:latin typeface="+mn-lt"/>
              <a:ea typeface="+mn-ea"/>
              <a:cs typeface="+mn-cs"/>
            </a:rPr>
            <a:t>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matemática</a:t>
          </a:r>
          <a:r>
            <a:rPr lang="en-US" sz="1200" i="1" kern="1200" dirty="0">
              <a:latin typeface="+mn-lt"/>
              <a:ea typeface="+mn-ea"/>
              <a:cs typeface="+mn-cs"/>
            </a:rPr>
            <a:t> del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cerebro</a:t>
          </a:r>
          <a:endParaRPr lang="en-US" sz="1200" i="1" kern="1200" dirty="0">
            <a:latin typeface="+mn-lt"/>
            <a:ea typeface="+mn-ea"/>
            <a:cs typeface="+mn-cs"/>
          </a:endParaRPr>
        </a:p>
      </dsp:txBody>
      <dsp:txXfrm>
        <a:off x="148867" y="821573"/>
        <a:ext cx="2163579" cy="744260"/>
      </dsp:txXfrm>
    </dsp:sp>
    <dsp:sp modelId="{DF478A7F-4668-4E0A-86F7-C1205CF5AA73}">
      <dsp:nvSpPr>
        <dsp:cNvPr id="0" name=""/>
        <dsp:cNvSpPr/>
      </dsp:nvSpPr>
      <dsp:spPr>
        <a:xfrm>
          <a:off x="1230657" y="2171963"/>
          <a:ext cx="0" cy="353575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8C37A-C349-49AE-97A1-63D110D2C7D1}">
      <dsp:nvSpPr>
        <dsp:cNvPr id="0" name=""/>
        <dsp:cNvSpPr/>
      </dsp:nvSpPr>
      <dsp:spPr>
        <a:xfrm>
          <a:off x="1378174" y="2879114"/>
          <a:ext cx="2163579" cy="606129"/>
        </a:xfrm>
        <a:prstGeom prst="rect">
          <a:avLst/>
        </a:prstGeom>
        <a:solidFill>
          <a:schemeClr val="accent5">
            <a:hueOff val="-1419125"/>
            <a:satOff val="5687"/>
            <a:lumOff val="1233"/>
            <a:alphaOff val="0"/>
          </a:schemeClr>
        </a:solidFill>
        <a:ln w="25400" cap="flat" cmpd="sng" algn="ctr">
          <a:solidFill>
            <a:schemeClr val="accent5">
              <a:hueOff val="-1419125"/>
              <a:satOff val="5687"/>
              <a:lumOff val="12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>
              <a:latin typeface="+mj-lt"/>
            </a:rPr>
            <a:t>Test de Turing</a:t>
          </a:r>
        </a:p>
      </dsp:txBody>
      <dsp:txXfrm>
        <a:off x="1378174" y="2879114"/>
        <a:ext cx="2163579" cy="606129"/>
      </dsp:txXfrm>
    </dsp:sp>
    <dsp:sp modelId="{A01D9671-7007-4F3F-98D6-A9730C5B45E4}">
      <dsp:nvSpPr>
        <dsp:cNvPr id="0" name=""/>
        <dsp:cNvSpPr/>
      </dsp:nvSpPr>
      <dsp:spPr>
        <a:xfrm>
          <a:off x="1378174" y="3485243"/>
          <a:ext cx="2163579" cy="744260"/>
        </a:xfrm>
        <a:prstGeom prst="rect">
          <a:avLst/>
        </a:prstGeom>
        <a:solidFill>
          <a:schemeClr val="accent5">
            <a:tint val="40000"/>
            <a:alpha val="90000"/>
            <a:hueOff val="-1534355"/>
            <a:satOff val="6893"/>
            <a:lumOff val="47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534355"/>
              <a:satOff val="6893"/>
              <a:lumOff val="4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latin typeface="+mn-lt"/>
              <a:ea typeface="+mn-ea"/>
              <a:cs typeface="+mn-cs"/>
            </a:rPr>
            <a:t>Evaluar la habilidad de una máquina de exibir comportamientos humanos</a:t>
          </a:r>
          <a:endParaRPr lang="en-US" sz="1200" i="1" kern="1200" dirty="0">
            <a:latin typeface="+mn-lt"/>
            <a:ea typeface="+mn-ea"/>
            <a:cs typeface="+mn-cs"/>
          </a:endParaRPr>
        </a:p>
      </dsp:txBody>
      <dsp:txXfrm>
        <a:off x="1378174" y="3485243"/>
        <a:ext cx="2163579" cy="744260"/>
      </dsp:txXfrm>
    </dsp:sp>
    <dsp:sp modelId="{D4347EDB-4883-4C4B-A672-6266C9702B5A}">
      <dsp:nvSpPr>
        <dsp:cNvPr id="0" name=""/>
        <dsp:cNvSpPr/>
      </dsp:nvSpPr>
      <dsp:spPr>
        <a:xfrm>
          <a:off x="2459964" y="2525538"/>
          <a:ext cx="0" cy="353575"/>
        </a:xfrm>
        <a:prstGeom prst="line">
          <a:avLst/>
        </a:prstGeom>
        <a:noFill/>
        <a:ln w="9525" cap="flat" cmpd="sng" algn="ctr">
          <a:solidFill>
            <a:schemeClr val="accent5">
              <a:hueOff val="-1419125"/>
              <a:satOff val="5687"/>
              <a:lumOff val="123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191369" y="2486250"/>
          <a:ext cx="78576" cy="785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13CD-B7B7-4CC7-9B2D-B5AE3D30A4DA}">
      <dsp:nvSpPr>
        <dsp:cNvPr id="0" name=""/>
        <dsp:cNvSpPr/>
      </dsp:nvSpPr>
      <dsp:spPr>
        <a:xfrm rot="2700000">
          <a:off x="2420676" y="2486250"/>
          <a:ext cx="78576" cy="78576"/>
        </a:xfrm>
        <a:prstGeom prst="ellipse">
          <a:avLst/>
        </a:prstGeom>
        <a:solidFill>
          <a:schemeClr val="accent5">
            <a:hueOff val="-1419125"/>
            <a:satOff val="5687"/>
            <a:lumOff val="12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2607481" y="1565834"/>
          <a:ext cx="2163579" cy="606129"/>
        </a:xfrm>
        <a:prstGeom prst="rect">
          <a:avLst/>
        </a:prstGeom>
        <a:solidFill>
          <a:schemeClr val="accent5">
            <a:hueOff val="-2838251"/>
            <a:satOff val="11375"/>
            <a:lumOff val="2465"/>
            <a:alphaOff val="0"/>
          </a:schemeClr>
        </a:solidFill>
        <a:ln w="25400" cap="flat" cmpd="sng" algn="ctr">
          <a:solidFill>
            <a:schemeClr val="accent5">
              <a:hueOff val="-2838251"/>
              <a:satOff val="11375"/>
              <a:lumOff val="24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 err="1">
              <a:latin typeface="+mj-lt"/>
            </a:rPr>
            <a:t>Inicio</a:t>
          </a:r>
          <a:r>
            <a:rPr lang="en-US" sz="2000" kern="1200" dirty="0">
              <a:latin typeface="+mj-lt"/>
            </a:rPr>
            <a:t> formal de IA</a:t>
          </a:r>
        </a:p>
      </dsp:txBody>
      <dsp:txXfrm>
        <a:off x="2607481" y="1565834"/>
        <a:ext cx="2163579" cy="606129"/>
      </dsp:txXfrm>
    </dsp:sp>
    <dsp:sp modelId="{04897CD2-CF6F-4A55-8E79-1E7393B07B06}">
      <dsp:nvSpPr>
        <dsp:cNvPr id="0" name=""/>
        <dsp:cNvSpPr/>
      </dsp:nvSpPr>
      <dsp:spPr>
        <a:xfrm>
          <a:off x="2607481" y="955158"/>
          <a:ext cx="2163579" cy="610675"/>
        </a:xfrm>
        <a:prstGeom prst="rect">
          <a:avLst/>
        </a:prstGeom>
        <a:solidFill>
          <a:schemeClr val="accent5">
            <a:tint val="40000"/>
            <a:alpha val="90000"/>
            <a:hueOff val="-3068709"/>
            <a:satOff val="13787"/>
            <a:lumOff val="94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068709"/>
              <a:satOff val="13787"/>
              <a:lumOff val="9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 err="1">
              <a:latin typeface="+mn-lt"/>
              <a:ea typeface="+mn-ea"/>
              <a:cs typeface="+mn-cs"/>
            </a:rPr>
            <a:t>Inicio</a:t>
          </a:r>
          <a:r>
            <a:rPr lang="en-US" sz="1200" i="1" kern="1200" dirty="0">
              <a:latin typeface="+mn-lt"/>
              <a:ea typeface="+mn-ea"/>
              <a:cs typeface="+mn-cs"/>
            </a:rPr>
            <a:t> de la IA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como</a:t>
          </a:r>
          <a:r>
            <a:rPr lang="en-US" sz="1200" i="1" kern="1200" dirty="0">
              <a:latin typeface="+mn-lt"/>
              <a:ea typeface="+mn-ea"/>
              <a:cs typeface="+mn-cs"/>
            </a:rPr>
            <a:t>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área</a:t>
          </a:r>
          <a:r>
            <a:rPr lang="en-US" sz="1200" i="1" kern="1200" dirty="0">
              <a:latin typeface="+mn-lt"/>
              <a:ea typeface="+mn-ea"/>
              <a:cs typeface="+mn-cs"/>
            </a:rPr>
            <a:t> formal de </a:t>
          </a:r>
          <a:r>
            <a:rPr lang="en-US" sz="1200" i="1" kern="1200" dirty="0" err="1">
              <a:latin typeface="+mn-lt"/>
              <a:ea typeface="+mn-ea"/>
              <a:cs typeface="+mn-cs"/>
            </a:rPr>
            <a:t>estudio</a:t>
          </a:r>
          <a:endParaRPr lang="en-US" sz="1200" i="1" kern="1200" dirty="0">
            <a:latin typeface="+mn-lt"/>
            <a:ea typeface="+mn-ea"/>
            <a:cs typeface="+mn-cs"/>
          </a:endParaRPr>
        </a:p>
      </dsp:txBody>
      <dsp:txXfrm>
        <a:off x="2607481" y="955158"/>
        <a:ext cx="2163579" cy="610675"/>
      </dsp:txXfrm>
    </dsp:sp>
    <dsp:sp modelId="{73ACB8E4-FFC1-49E5-BB46-1EBD63F3BF67}">
      <dsp:nvSpPr>
        <dsp:cNvPr id="0" name=""/>
        <dsp:cNvSpPr/>
      </dsp:nvSpPr>
      <dsp:spPr>
        <a:xfrm>
          <a:off x="3689270" y="2171963"/>
          <a:ext cx="0" cy="353575"/>
        </a:xfrm>
        <a:prstGeom prst="line">
          <a:avLst/>
        </a:prstGeom>
        <a:noFill/>
        <a:ln w="9525" cap="flat" cmpd="sng" algn="ctr">
          <a:solidFill>
            <a:schemeClr val="accent5">
              <a:hueOff val="-2838251"/>
              <a:satOff val="11375"/>
              <a:lumOff val="24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B30-5D46-4B19-B9DE-C0B7FB057712}">
      <dsp:nvSpPr>
        <dsp:cNvPr id="0" name=""/>
        <dsp:cNvSpPr/>
      </dsp:nvSpPr>
      <dsp:spPr>
        <a:xfrm>
          <a:off x="3836787" y="2879114"/>
          <a:ext cx="2163579" cy="606129"/>
        </a:xfrm>
        <a:prstGeom prst="rect">
          <a:avLst/>
        </a:prstGeom>
        <a:solidFill>
          <a:schemeClr val="accent5">
            <a:hueOff val="-4257376"/>
            <a:satOff val="17062"/>
            <a:lumOff val="3698"/>
            <a:alphaOff val="0"/>
          </a:schemeClr>
        </a:solidFill>
        <a:ln w="25400" cap="flat" cmpd="sng" algn="ctr">
          <a:solidFill>
            <a:schemeClr val="accent5">
              <a:hueOff val="-4257376"/>
              <a:satOff val="17062"/>
              <a:lumOff val="36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>
              <a:latin typeface="+mj-lt"/>
            </a:rPr>
            <a:t>Sistemas </a:t>
          </a:r>
          <a:r>
            <a:rPr lang="en-US" sz="2000" kern="1200" dirty="0" err="1">
              <a:latin typeface="+mj-lt"/>
            </a:rPr>
            <a:t>expertos</a:t>
          </a:r>
          <a:endParaRPr lang="en-US" sz="2000" kern="1200" dirty="0">
            <a:latin typeface="+mj-lt"/>
          </a:endParaRPr>
        </a:p>
      </dsp:txBody>
      <dsp:txXfrm>
        <a:off x="3836787" y="2879114"/>
        <a:ext cx="2163579" cy="606129"/>
      </dsp:txXfrm>
    </dsp:sp>
    <dsp:sp modelId="{95B1E40E-26D9-44C8-A99F-14EA44505DF3}">
      <dsp:nvSpPr>
        <dsp:cNvPr id="0" name=""/>
        <dsp:cNvSpPr/>
      </dsp:nvSpPr>
      <dsp:spPr>
        <a:xfrm>
          <a:off x="3836787" y="3485243"/>
          <a:ext cx="2163579" cy="744260"/>
        </a:xfrm>
        <a:prstGeom prst="rect">
          <a:avLst/>
        </a:prstGeom>
        <a:solidFill>
          <a:schemeClr val="accent5">
            <a:tint val="40000"/>
            <a:alpha val="90000"/>
            <a:hueOff val="-4603064"/>
            <a:satOff val="20680"/>
            <a:lumOff val="142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4603064"/>
              <a:satOff val="20680"/>
              <a:lumOff val="14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latin typeface="+mn-lt"/>
              <a:ea typeface="+mn-ea"/>
              <a:cs typeface="+mn-cs"/>
            </a:rPr>
            <a:t>Edward Feigenbaum introduce el concepto de sistemas expertos</a:t>
          </a:r>
          <a:endParaRPr lang="en-US" sz="1200" i="1" kern="1200" dirty="0">
            <a:latin typeface="+mn-lt"/>
            <a:ea typeface="+mn-ea"/>
            <a:cs typeface="+mn-cs"/>
          </a:endParaRPr>
        </a:p>
      </dsp:txBody>
      <dsp:txXfrm>
        <a:off x="3836787" y="3485243"/>
        <a:ext cx="2163579" cy="744260"/>
      </dsp:txXfrm>
    </dsp:sp>
    <dsp:sp modelId="{BBBD3B06-9C30-48DB-A77E-5A358B1C6E78}">
      <dsp:nvSpPr>
        <dsp:cNvPr id="0" name=""/>
        <dsp:cNvSpPr/>
      </dsp:nvSpPr>
      <dsp:spPr>
        <a:xfrm>
          <a:off x="4918577" y="2525538"/>
          <a:ext cx="0" cy="353575"/>
        </a:xfrm>
        <a:prstGeom prst="line">
          <a:avLst/>
        </a:prstGeom>
        <a:noFill/>
        <a:ln w="9525" cap="flat" cmpd="sng" algn="ctr">
          <a:solidFill>
            <a:schemeClr val="accent5">
              <a:hueOff val="-4257376"/>
              <a:satOff val="17062"/>
              <a:lumOff val="36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3649982" y="2486250"/>
          <a:ext cx="78576" cy="78576"/>
        </a:xfrm>
        <a:prstGeom prst="ellipse">
          <a:avLst/>
        </a:prstGeom>
        <a:solidFill>
          <a:schemeClr val="accent5">
            <a:hueOff val="-2838251"/>
            <a:satOff val="11375"/>
            <a:lumOff val="24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381E-6C24-436D-B265-4BCFEFA46591}">
      <dsp:nvSpPr>
        <dsp:cNvPr id="0" name=""/>
        <dsp:cNvSpPr/>
      </dsp:nvSpPr>
      <dsp:spPr>
        <a:xfrm rot="2700000">
          <a:off x="4879289" y="2486250"/>
          <a:ext cx="78576" cy="78576"/>
        </a:xfrm>
        <a:prstGeom prst="ellipse">
          <a:avLst/>
        </a:prstGeom>
        <a:solidFill>
          <a:schemeClr val="accent5">
            <a:hueOff val="-4257376"/>
            <a:satOff val="17062"/>
            <a:lumOff val="36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5066094" y="1565834"/>
          <a:ext cx="2163579" cy="606129"/>
        </a:xfrm>
        <a:prstGeom prst="rect">
          <a:avLst/>
        </a:prstGeom>
        <a:solidFill>
          <a:schemeClr val="accent5">
            <a:hueOff val="-5676501"/>
            <a:satOff val="22749"/>
            <a:lumOff val="4930"/>
            <a:alphaOff val="0"/>
          </a:schemeClr>
        </a:solidFill>
        <a:ln w="25400" cap="flat" cmpd="sng" algn="ctr">
          <a:solidFill>
            <a:schemeClr val="accent5">
              <a:hueOff val="-5676501"/>
              <a:satOff val="22749"/>
              <a:lumOff val="49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>
              <a:latin typeface="+mj-lt"/>
            </a:rPr>
            <a:t>Victoria en </a:t>
          </a:r>
          <a:r>
            <a:rPr lang="en-US" sz="2000" kern="1200" dirty="0" err="1">
              <a:latin typeface="+mj-lt"/>
            </a:rPr>
            <a:t>Ajedrez</a:t>
          </a:r>
          <a:endParaRPr lang="en-US" sz="2000" kern="1200" dirty="0">
            <a:latin typeface="+mj-lt"/>
          </a:endParaRPr>
        </a:p>
      </dsp:txBody>
      <dsp:txXfrm>
        <a:off x="5066094" y="1565834"/>
        <a:ext cx="2163579" cy="606129"/>
      </dsp:txXfrm>
    </dsp:sp>
    <dsp:sp modelId="{FE14A9FC-66E7-4679-B63E-054F98E59204}">
      <dsp:nvSpPr>
        <dsp:cNvPr id="0" name=""/>
        <dsp:cNvSpPr/>
      </dsp:nvSpPr>
      <dsp:spPr>
        <a:xfrm>
          <a:off x="5066094" y="955158"/>
          <a:ext cx="2163579" cy="610675"/>
        </a:xfrm>
        <a:prstGeom prst="rect">
          <a:avLst/>
        </a:prstGeom>
        <a:solidFill>
          <a:schemeClr val="accent5">
            <a:tint val="40000"/>
            <a:alpha val="90000"/>
            <a:hueOff val="-6137418"/>
            <a:satOff val="27573"/>
            <a:lumOff val="1895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6137418"/>
              <a:satOff val="27573"/>
              <a:lumOff val="18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i="1" kern="1200" dirty="0">
              <a:latin typeface="+mn-lt"/>
              <a:ea typeface="+mn-ea"/>
              <a:cs typeface="+mn-cs"/>
            </a:rPr>
            <a:t>Gary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Kasparov</a:t>
          </a:r>
          <a:r>
            <a:rPr lang="es-CO" sz="1200" i="1" kern="1200" dirty="0">
              <a:latin typeface="+mn-lt"/>
              <a:ea typeface="+mn-ea"/>
              <a:cs typeface="+mn-cs"/>
            </a:rPr>
            <a:t> fue derrotado por Deep Blue de IBM</a:t>
          </a:r>
          <a:endParaRPr lang="en-US" sz="1200" i="1" kern="1200" dirty="0">
            <a:latin typeface="+mn-lt"/>
            <a:ea typeface="+mn-ea"/>
            <a:cs typeface="+mn-cs"/>
          </a:endParaRPr>
        </a:p>
      </dsp:txBody>
      <dsp:txXfrm>
        <a:off x="5066094" y="955158"/>
        <a:ext cx="2163579" cy="610675"/>
      </dsp:txXfrm>
    </dsp:sp>
    <dsp:sp modelId="{4702B22B-8EB6-4454-9F8E-9A963F32B8A1}">
      <dsp:nvSpPr>
        <dsp:cNvPr id="0" name=""/>
        <dsp:cNvSpPr/>
      </dsp:nvSpPr>
      <dsp:spPr>
        <a:xfrm>
          <a:off x="6147884" y="2171963"/>
          <a:ext cx="0" cy="353575"/>
        </a:xfrm>
        <a:prstGeom prst="line">
          <a:avLst/>
        </a:prstGeom>
        <a:noFill/>
        <a:ln w="9525" cap="flat" cmpd="sng" algn="ctr">
          <a:solidFill>
            <a:schemeClr val="accent5">
              <a:hueOff val="-5676501"/>
              <a:satOff val="22749"/>
              <a:lumOff val="49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6295401" y="2879114"/>
          <a:ext cx="2163579" cy="606129"/>
        </a:xfrm>
        <a:prstGeom prst="rect">
          <a:avLst/>
        </a:prstGeom>
        <a:solidFill>
          <a:schemeClr val="accent5">
            <a:hueOff val="-7095626"/>
            <a:satOff val="28436"/>
            <a:lumOff val="6163"/>
            <a:alphaOff val="0"/>
          </a:schemeClr>
        </a:solidFill>
        <a:ln w="25400" cap="flat" cmpd="sng" algn="ctr">
          <a:solidFill>
            <a:schemeClr val="accent5">
              <a:hueOff val="-7095626"/>
              <a:satOff val="28436"/>
              <a:lumOff val="61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 err="1">
              <a:latin typeface="+mj-lt"/>
            </a:rPr>
            <a:t>Renacimiento</a:t>
          </a:r>
          <a:r>
            <a:rPr lang="en-US" sz="1600" kern="1200" dirty="0">
              <a:latin typeface="+mj-lt"/>
            </a:rPr>
            <a:t> del Aprendizaje profundo</a:t>
          </a:r>
        </a:p>
      </dsp:txBody>
      <dsp:txXfrm>
        <a:off x="6295401" y="2879114"/>
        <a:ext cx="2163579" cy="606129"/>
      </dsp:txXfrm>
    </dsp:sp>
    <dsp:sp modelId="{1D60394B-1800-4790-9694-08B1C1D1B34D}">
      <dsp:nvSpPr>
        <dsp:cNvPr id="0" name=""/>
        <dsp:cNvSpPr/>
      </dsp:nvSpPr>
      <dsp:spPr>
        <a:xfrm>
          <a:off x="6295401" y="3485243"/>
          <a:ext cx="2163579" cy="1565834"/>
        </a:xfrm>
        <a:prstGeom prst="rect">
          <a:avLst/>
        </a:prstGeom>
        <a:solidFill>
          <a:schemeClr val="accent5">
            <a:tint val="40000"/>
            <a:alpha val="90000"/>
            <a:hueOff val="-7671773"/>
            <a:satOff val="34466"/>
            <a:lumOff val="23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7671773"/>
              <a:satOff val="34466"/>
              <a:lumOff val="23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i="1" kern="1200" dirty="0">
              <a:latin typeface="+mn-lt"/>
              <a:ea typeface="+mn-ea"/>
              <a:cs typeface="+mn-cs"/>
            </a:rPr>
            <a:t>En el 2011, la máquina Watson de IMB derrotó a los campeones mundial de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Jeopardy</a:t>
          </a:r>
          <a:r>
            <a:rPr lang="es-CO" sz="1200" i="1" kern="1200" dirty="0">
              <a:latin typeface="+mn-lt"/>
              <a:ea typeface="+mn-ea"/>
              <a:cs typeface="+mn-cs"/>
            </a:rPr>
            <a:t>!</a:t>
          </a:r>
          <a:endParaRPr lang="en-US" sz="1200" i="1" kern="1200" dirty="0"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i="1" kern="1200" dirty="0">
              <a:latin typeface="+mn-lt"/>
              <a:ea typeface="+mn-ea"/>
              <a:cs typeface="+mn-cs"/>
            </a:rPr>
            <a:t>En el 2012,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AlexNet</a:t>
          </a:r>
          <a:r>
            <a:rPr lang="es-CO" sz="1200" i="1" kern="1200" dirty="0">
              <a:latin typeface="+mn-lt"/>
              <a:ea typeface="+mn-ea"/>
              <a:cs typeface="+mn-cs"/>
            </a:rPr>
            <a:t> se presenta, obteniendo resultados impresionantes en un reto.</a:t>
          </a:r>
        </a:p>
      </dsp:txBody>
      <dsp:txXfrm>
        <a:off x="6295401" y="3485243"/>
        <a:ext cx="2163579" cy="1565834"/>
      </dsp:txXfrm>
    </dsp:sp>
    <dsp:sp modelId="{59F1EF41-14EA-48EE-A559-118169DBDB24}">
      <dsp:nvSpPr>
        <dsp:cNvPr id="0" name=""/>
        <dsp:cNvSpPr/>
      </dsp:nvSpPr>
      <dsp:spPr>
        <a:xfrm>
          <a:off x="7377191" y="2525538"/>
          <a:ext cx="0" cy="353575"/>
        </a:xfrm>
        <a:prstGeom prst="line">
          <a:avLst/>
        </a:prstGeom>
        <a:noFill/>
        <a:ln w="9525" cap="flat" cmpd="sng" algn="ctr">
          <a:solidFill>
            <a:schemeClr val="accent5">
              <a:hueOff val="-7095626"/>
              <a:satOff val="28436"/>
              <a:lumOff val="61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6108596" y="2486250"/>
          <a:ext cx="78576" cy="78576"/>
        </a:xfrm>
        <a:prstGeom prst="ellipse">
          <a:avLst/>
        </a:prstGeom>
        <a:solidFill>
          <a:schemeClr val="accent5">
            <a:hueOff val="-5676501"/>
            <a:satOff val="22749"/>
            <a:lumOff val="49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7337902" y="2486250"/>
          <a:ext cx="78576" cy="78576"/>
        </a:xfrm>
        <a:prstGeom prst="ellipse">
          <a:avLst/>
        </a:prstGeom>
        <a:solidFill>
          <a:schemeClr val="accent5">
            <a:hueOff val="-7095626"/>
            <a:satOff val="28436"/>
            <a:lumOff val="61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7524707" y="1565834"/>
          <a:ext cx="2163579" cy="606129"/>
        </a:xfrm>
        <a:prstGeom prst="rect">
          <a:avLst/>
        </a:prstGeom>
        <a:solidFill>
          <a:schemeClr val="accent5">
            <a:hueOff val="-8514751"/>
            <a:satOff val="34124"/>
            <a:lumOff val="7395"/>
            <a:alphaOff val="0"/>
          </a:schemeClr>
        </a:solidFill>
        <a:ln w="25400" cap="flat" cmpd="sng" algn="ctr">
          <a:solidFill>
            <a:schemeClr val="accent5">
              <a:hueOff val="-8514751"/>
              <a:satOff val="34124"/>
              <a:lumOff val="73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 err="1">
              <a:latin typeface="+mj-lt"/>
            </a:rPr>
            <a:t>Victorias</a:t>
          </a:r>
          <a:endParaRPr lang="en-US" sz="2000" kern="1200" dirty="0">
            <a:latin typeface="+mj-lt"/>
          </a:endParaRPr>
        </a:p>
      </dsp:txBody>
      <dsp:txXfrm>
        <a:off x="7524707" y="1565834"/>
        <a:ext cx="2163579" cy="606129"/>
      </dsp:txXfrm>
    </dsp:sp>
    <dsp:sp modelId="{725F2AEF-0925-4411-A89A-5976D96BC3B1}">
      <dsp:nvSpPr>
        <dsp:cNvPr id="0" name=""/>
        <dsp:cNvSpPr/>
      </dsp:nvSpPr>
      <dsp:spPr>
        <a:xfrm>
          <a:off x="7524707" y="0"/>
          <a:ext cx="2163579" cy="1565834"/>
        </a:xfrm>
        <a:prstGeom prst="rect">
          <a:avLst/>
        </a:prstGeom>
        <a:solidFill>
          <a:schemeClr val="accent5">
            <a:tint val="40000"/>
            <a:alpha val="90000"/>
            <a:hueOff val="-9206127"/>
            <a:satOff val="41360"/>
            <a:lumOff val="284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9206127"/>
              <a:satOff val="41360"/>
              <a:lumOff val="2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i="1" kern="1200" dirty="0">
              <a:latin typeface="+mn-lt"/>
              <a:ea typeface="+mn-ea"/>
              <a:cs typeface="+mn-cs"/>
            </a:rPr>
            <a:t>En 2018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AlphaFold</a:t>
          </a:r>
          <a:r>
            <a:rPr lang="es-CO" sz="1200" i="1" kern="1200" dirty="0">
              <a:latin typeface="+mn-lt"/>
              <a:ea typeface="+mn-ea"/>
              <a:cs typeface="+mn-cs"/>
            </a:rPr>
            <a:t>, para predecir la estructura tridimensional de una proteína según la secuencia de moléculas que la componen.</a:t>
          </a:r>
          <a:endParaRPr lang="en-US" sz="1200" i="1" kern="1200" dirty="0"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i="1" kern="1200" dirty="0">
              <a:latin typeface="+mn-lt"/>
              <a:ea typeface="+mn-ea"/>
              <a:cs typeface="+mn-cs"/>
            </a:rPr>
            <a:t>En 2018,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OpenAI</a:t>
          </a:r>
          <a:r>
            <a:rPr lang="es-CO" sz="1200" i="1" kern="1200" dirty="0">
              <a:latin typeface="+mn-lt"/>
              <a:ea typeface="+mn-ea"/>
              <a:cs typeface="+mn-cs"/>
            </a:rPr>
            <a:t> publica GPT para generar textos de hasta más de mil palabras con muy buena gramática</a:t>
          </a:r>
        </a:p>
      </dsp:txBody>
      <dsp:txXfrm>
        <a:off x="7524707" y="0"/>
        <a:ext cx="2163579" cy="1565834"/>
      </dsp:txXfrm>
    </dsp:sp>
    <dsp:sp modelId="{3F1F843F-8CAA-4ECF-B5A2-211D6C43D3C6}">
      <dsp:nvSpPr>
        <dsp:cNvPr id="0" name=""/>
        <dsp:cNvSpPr/>
      </dsp:nvSpPr>
      <dsp:spPr>
        <a:xfrm>
          <a:off x="8606497" y="2171963"/>
          <a:ext cx="0" cy="353575"/>
        </a:xfrm>
        <a:prstGeom prst="line">
          <a:avLst/>
        </a:prstGeom>
        <a:noFill/>
        <a:ln w="9525" cap="flat" cmpd="sng" algn="ctr">
          <a:solidFill>
            <a:schemeClr val="accent5">
              <a:hueOff val="-8514751"/>
              <a:satOff val="34124"/>
              <a:lumOff val="73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3DE6E-5F58-406A-A9D5-7CF1122B631A}">
      <dsp:nvSpPr>
        <dsp:cNvPr id="0" name=""/>
        <dsp:cNvSpPr/>
      </dsp:nvSpPr>
      <dsp:spPr>
        <a:xfrm>
          <a:off x="8754014" y="2879114"/>
          <a:ext cx="2163579" cy="606129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O" sz="1800" kern="1200" dirty="0"/>
            <a:t>Era moderna de la IA</a:t>
          </a:r>
        </a:p>
      </dsp:txBody>
      <dsp:txXfrm>
        <a:off x="8754014" y="2879114"/>
        <a:ext cx="2163579" cy="606129"/>
      </dsp:txXfrm>
    </dsp:sp>
    <dsp:sp modelId="{CACBF2E6-3EDC-47A6-A37C-155C50E0F58F}">
      <dsp:nvSpPr>
        <dsp:cNvPr id="0" name=""/>
        <dsp:cNvSpPr/>
      </dsp:nvSpPr>
      <dsp:spPr>
        <a:xfrm>
          <a:off x="8754014" y="3485243"/>
          <a:ext cx="2163579" cy="744260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i="1" kern="1200" dirty="0" err="1">
              <a:latin typeface="+mn-lt"/>
              <a:ea typeface="+mn-ea"/>
              <a:cs typeface="+mn-cs"/>
            </a:rPr>
            <a:t>Foundation</a:t>
          </a:r>
          <a:r>
            <a:rPr lang="es-CO" sz="1200" i="1" kern="1200" dirty="0">
              <a:latin typeface="+mn-lt"/>
              <a:ea typeface="+mn-ea"/>
              <a:cs typeface="+mn-cs"/>
            </a:rPr>
            <a:t>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models</a:t>
          </a:r>
          <a:r>
            <a:rPr lang="es-CO" sz="1200" i="1" kern="1200" dirty="0">
              <a:latin typeface="+mn-lt"/>
              <a:ea typeface="+mn-ea"/>
              <a:cs typeface="+mn-cs"/>
            </a:rPr>
            <a:t>: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Dall</a:t>
          </a:r>
          <a:r>
            <a:rPr lang="es-CO" sz="1200" i="1" kern="1200" dirty="0">
              <a:latin typeface="+mn-lt"/>
              <a:ea typeface="+mn-ea"/>
              <a:cs typeface="+mn-cs"/>
            </a:rPr>
            <a:t>-E,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ChatGPT</a:t>
          </a:r>
          <a:r>
            <a:rPr lang="es-CO" sz="1200" i="1" kern="1200" dirty="0">
              <a:latin typeface="+mn-lt"/>
              <a:ea typeface="+mn-ea"/>
              <a:cs typeface="+mn-cs"/>
            </a:rPr>
            <a:t>, </a:t>
          </a:r>
          <a:r>
            <a:rPr lang="es-CO" sz="1200" i="1" kern="1200" dirty="0" err="1">
              <a:latin typeface="+mn-lt"/>
              <a:ea typeface="+mn-ea"/>
              <a:cs typeface="+mn-cs"/>
            </a:rPr>
            <a:t>bioGPT</a:t>
          </a:r>
          <a:r>
            <a:rPr lang="es-CO" sz="1200" i="1" kern="1200" dirty="0">
              <a:latin typeface="+mn-lt"/>
              <a:ea typeface="+mn-ea"/>
              <a:cs typeface="+mn-cs"/>
            </a:rPr>
            <a:t>, SAM, entre muchos otros.</a:t>
          </a:r>
          <a:endParaRPr lang="es-CO" sz="1200" kern="1200" dirty="0"/>
        </a:p>
      </dsp:txBody>
      <dsp:txXfrm>
        <a:off x="8754014" y="3485243"/>
        <a:ext cx="2163579" cy="744260"/>
      </dsp:txXfrm>
    </dsp:sp>
    <dsp:sp modelId="{64120CD2-1219-4942-8ED3-DFAEE207FD69}">
      <dsp:nvSpPr>
        <dsp:cNvPr id="0" name=""/>
        <dsp:cNvSpPr/>
      </dsp:nvSpPr>
      <dsp:spPr>
        <a:xfrm>
          <a:off x="9835804" y="2525538"/>
          <a:ext cx="0" cy="353575"/>
        </a:xfrm>
        <a:prstGeom prst="line">
          <a:avLst/>
        </a:pr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8567209" y="2486250"/>
          <a:ext cx="78576" cy="78576"/>
        </a:xfrm>
        <a:prstGeom prst="ellipse">
          <a:avLst/>
        </a:prstGeom>
        <a:solidFill>
          <a:schemeClr val="accent5">
            <a:hueOff val="-8514751"/>
            <a:satOff val="34124"/>
            <a:lumOff val="73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4EA48-C388-432F-B693-81727BAB74A3}">
      <dsp:nvSpPr>
        <dsp:cNvPr id="0" name=""/>
        <dsp:cNvSpPr/>
      </dsp:nvSpPr>
      <dsp:spPr>
        <a:xfrm rot="2700000">
          <a:off x="9796516" y="2486250"/>
          <a:ext cx="78576" cy="78576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5B449-3F61-4CAB-9466-05A192CC3059}">
      <dsp:nvSpPr>
        <dsp:cNvPr id="0" name=""/>
        <dsp:cNvSpPr/>
      </dsp:nvSpPr>
      <dsp:spPr>
        <a:xfrm>
          <a:off x="0" y="436185"/>
          <a:ext cx="655272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3A3D6-0F24-4EE8-89A7-747848A8F40D}">
      <dsp:nvSpPr>
        <dsp:cNvPr id="0" name=""/>
        <dsp:cNvSpPr/>
      </dsp:nvSpPr>
      <dsp:spPr>
        <a:xfrm>
          <a:off x="327636" y="81945"/>
          <a:ext cx="458690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374" tIns="0" rIns="1733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Qué es</a:t>
          </a:r>
          <a:endParaRPr lang="es-CO" sz="2400" kern="1200" dirty="0"/>
        </a:p>
      </dsp:txBody>
      <dsp:txXfrm>
        <a:off x="362221" y="116530"/>
        <a:ext cx="4517739" cy="639310"/>
      </dsp:txXfrm>
    </dsp:sp>
    <dsp:sp modelId="{6D8FDEA0-7855-4C4B-8810-78A89BFD10DE}">
      <dsp:nvSpPr>
        <dsp:cNvPr id="0" name=""/>
        <dsp:cNvSpPr/>
      </dsp:nvSpPr>
      <dsp:spPr>
        <a:xfrm>
          <a:off x="0" y="1524825"/>
          <a:ext cx="655272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97A34-2FF3-46C3-92B4-4D34B2419332}">
      <dsp:nvSpPr>
        <dsp:cNvPr id="0" name=""/>
        <dsp:cNvSpPr/>
      </dsp:nvSpPr>
      <dsp:spPr>
        <a:xfrm>
          <a:off x="327636" y="1170585"/>
          <a:ext cx="458690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374" tIns="0" rIns="1733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Historia</a:t>
          </a:r>
          <a:endParaRPr lang="es-CO" sz="2400" kern="1200" dirty="0"/>
        </a:p>
      </dsp:txBody>
      <dsp:txXfrm>
        <a:off x="362221" y="1205170"/>
        <a:ext cx="4517739" cy="639310"/>
      </dsp:txXfrm>
    </dsp:sp>
    <dsp:sp modelId="{C2E622C5-2AB4-47C0-AC12-34B2F4277036}">
      <dsp:nvSpPr>
        <dsp:cNvPr id="0" name=""/>
        <dsp:cNvSpPr/>
      </dsp:nvSpPr>
      <dsp:spPr>
        <a:xfrm>
          <a:off x="0" y="2613465"/>
          <a:ext cx="655272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1799B-4199-4DAF-8E7C-0BAF5B970F1D}">
      <dsp:nvSpPr>
        <dsp:cNvPr id="0" name=""/>
        <dsp:cNvSpPr/>
      </dsp:nvSpPr>
      <dsp:spPr>
        <a:xfrm>
          <a:off x="327636" y="2259225"/>
          <a:ext cx="458690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374" tIns="0" rIns="1733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Tecnologías</a:t>
          </a:r>
          <a:endParaRPr lang="es-CO" sz="2400" kern="1200" dirty="0"/>
        </a:p>
      </dsp:txBody>
      <dsp:txXfrm>
        <a:off x="362221" y="2293810"/>
        <a:ext cx="4517739" cy="639310"/>
      </dsp:txXfrm>
    </dsp:sp>
    <dsp:sp modelId="{3D8A7A10-0087-4581-9C39-6CBBD5602F6C}">
      <dsp:nvSpPr>
        <dsp:cNvPr id="0" name=""/>
        <dsp:cNvSpPr/>
      </dsp:nvSpPr>
      <dsp:spPr>
        <a:xfrm>
          <a:off x="0" y="3702105"/>
          <a:ext cx="655272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0414C-981F-4F8B-86AA-7A3600577604}">
      <dsp:nvSpPr>
        <dsp:cNvPr id="0" name=""/>
        <dsp:cNvSpPr/>
      </dsp:nvSpPr>
      <dsp:spPr>
        <a:xfrm>
          <a:off x="327636" y="3347865"/>
          <a:ext cx="458690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374" tIns="0" rIns="1733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Retos</a:t>
          </a:r>
          <a:endParaRPr lang="es-CO" sz="2400" kern="1200" dirty="0"/>
        </a:p>
      </dsp:txBody>
      <dsp:txXfrm>
        <a:off x="362221" y="3382450"/>
        <a:ext cx="4517739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64F81E3C-7F87-4C1D-A1F7-7C044FB07F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9444F069-C70A-400B-82A1-F3E781E28B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B8418-AB44-4F9D-AF47-E1E04EF07F39}" type="datetimeFigureOut">
              <a:rPr lang="es-CO"/>
              <a:pPr>
                <a:defRPr/>
              </a:pPr>
              <a:t>16/05/2024</a:t>
            </a:fld>
            <a:endParaRPr lang="es-CO"/>
          </a:p>
        </p:txBody>
      </p:sp>
      <p:sp>
        <p:nvSpPr>
          <p:cNvPr id="4" name="3 Marcador de pie de página">
            <a:extLst>
              <a:ext uri="{FF2B5EF4-FFF2-40B4-BE49-F238E27FC236}">
                <a16:creationId xmlns:a16="http://schemas.microsoft.com/office/drawing/2014/main" id="{5438B94D-2489-4213-8939-DCEC81690F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BD49F016-01A2-4A28-849B-DD71D978EE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8B0D1DE-656E-44F4-BE40-A82CE19095E5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462CDDA2-61CC-41A0-AF82-F7E567D064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9C32B40F-D119-4970-8508-BC0DB50B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9F9D7F5-A7B4-4B1A-ABA2-DCED1D481B66}" type="datetimeFigureOut">
              <a:rPr lang="es-CO"/>
              <a:pPr>
                <a:defRPr/>
              </a:pPr>
              <a:t>16/05/2024</a:t>
            </a:fld>
            <a:endParaRPr lang="es-CO"/>
          </a:p>
        </p:txBody>
      </p:sp>
      <p:sp>
        <p:nvSpPr>
          <p:cNvPr id="4" name="3 Marcador de imagen de diapositiva">
            <a:extLst>
              <a:ext uri="{FF2B5EF4-FFF2-40B4-BE49-F238E27FC236}">
                <a16:creationId xmlns:a16="http://schemas.microsoft.com/office/drawing/2014/main" id="{521B3B2C-6EB7-4420-A210-1BC2AB0FC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4 Marcador de notas">
            <a:extLst>
              <a:ext uri="{FF2B5EF4-FFF2-40B4-BE49-F238E27FC236}">
                <a16:creationId xmlns:a16="http://schemas.microsoft.com/office/drawing/2014/main" id="{7AD7C7EF-6D32-428F-BD81-3399BAB24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5 Marcador de pie de página">
            <a:extLst>
              <a:ext uri="{FF2B5EF4-FFF2-40B4-BE49-F238E27FC236}">
                <a16:creationId xmlns:a16="http://schemas.microsoft.com/office/drawing/2014/main" id="{0BF6FD46-EB0E-4F3A-AEF4-F78F580155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21934509-0565-413E-A008-A2283508C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4F45019-4E09-4C6C-9175-3C0B3EFF469D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F45019-4E09-4C6C-9175-3C0B3EFF469D}" type="slidenum">
              <a:rPr lang="es-CO" altLang="es-CO" smtClean="0"/>
              <a:pPr>
                <a:defRPr/>
              </a:pPr>
              <a:t>47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4749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 Rectángulo">
            <a:extLst>
              <a:ext uri="{FF2B5EF4-FFF2-40B4-BE49-F238E27FC236}">
                <a16:creationId xmlns:a16="http://schemas.microsoft.com/office/drawing/2014/main" id="{141A7F69-0A52-4C24-A876-3713C6449D90}"/>
              </a:ext>
            </a:extLst>
          </p:cNvPr>
          <p:cNvSpPr/>
          <p:nvPr userDrawn="1"/>
        </p:nvSpPr>
        <p:spPr>
          <a:xfrm>
            <a:off x="0" y="5786438"/>
            <a:ext cx="12192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33995" y="71414"/>
            <a:ext cx="6762755" cy="571504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42965" y="857232"/>
            <a:ext cx="10287072" cy="500066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5" name="5 Marcador de número de diapositiva">
            <a:extLst>
              <a:ext uri="{FF2B5EF4-FFF2-40B4-BE49-F238E27FC236}">
                <a16:creationId xmlns:a16="http://schemas.microsoft.com/office/drawing/2014/main" id="{B8F963BF-57E2-4BA6-B8B6-6C15AA79B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5251" y="206376"/>
            <a:ext cx="1047749" cy="365125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C350041-C066-49C6-8F4E-B722E1EEC6B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2420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012601" y="129347"/>
            <a:ext cx="7826083" cy="591417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s-CO" sz="165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879134" y="1600201"/>
            <a:ext cx="9776671" cy="4943213"/>
          </a:xfrm>
          <a:prstGeom prst="rect">
            <a:avLst/>
          </a:prstGeom>
        </p:spPr>
        <p:txBody>
          <a:bodyPr/>
          <a:lstStyle>
            <a:lvl1pPr>
              <a:defRPr sz="19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045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0910BA5F-E368-4A9D-B23B-E0189A6E7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24F5D-1DD2-431D-95D7-57F630D8BFD5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24996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42965" y="264318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142965" y="1071547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F62CFFF0-7A7E-424E-8983-AA4E2EBF5B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739D16A2-E2D6-41C6-8DC3-D45F0F416BF7}" type="slidenum">
              <a:rPr lang="es-CO" altLang="es-CO" smtClean="0"/>
              <a:pPr>
                <a:defRPr/>
              </a:pPr>
              <a:t>‹Nº›</a:t>
            </a:fld>
            <a:endParaRPr lang="es-CO" altLang="es-CO" dirty="0"/>
          </a:p>
        </p:txBody>
      </p:sp>
    </p:spTree>
    <p:extLst>
      <p:ext uri="{BB962C8B-B14F-4D97-AF65-F5344CB8AC3E}">
        <p14:creationId xmlns:p14="http://schemas.microsoft.com/office/powerpoint/2010/main" val="233477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142965" y="2214555"/>
            <a:ext cx="4762533" cy="40258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2214554"/>
            <a:ext cx="5384800" cy="4000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E86CD6B1-A9AC-4303-8FA4-0E546DC933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 b="0"/>
            </a:lvl1pPr>
          </a:lstStyle>
          <a:p>
            <a:pPr>
              <a:defRPr/>
            </a:pPr>
            <a:fld id="{8E986E5C-3FEA-450D-BA78-7134FD8370CE}" type="slidenum">
              <a:rPr lang="es-CO" altLang="es-CO" smtClean="0"/>
              <a:pPr>
                <a:defRPr/>
              </a:pPr>
              <a:t>‹Nº›</a:t>
            </a:fld>
            <a:endParaRPr lang="es-CO" altLang="es-CO" dirty="0"/>
          </a:p>
        </p:txBody>
      </p:sp>
    </p:spTree>
    <p:extLst>
      <p:ext uri="{BB962C8B-B14F-4D97-AF65-F5344CB8AC3E}">
        <p14:creationId xmlns:p14="http://schemas.microsoft.com/office/powerpoint/2010/main" val="319221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0D566769-1473-43BA-9212-41693A6ABE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 b="0"/>
            </a:lvl1pPr>
          </a:lstStyle>
          <a:p>
            <a:pPr>
              <a:defRPr/>
            </a:pPr>
            <a:fld id="{AEC3C12E-E9E4-4544-AFB4-88E2579955DB}" type="slidenum">
              <a:rPr lang="es-CO" altLang="es-CO" smtClean="0"/>
              <a:pPr>
                <a:defRPr/>
              </a:pPr>
              <a:t>‹Nº›</a:t>
            </a:fld>
            <a:endParaRPr lang="es-CO" altLang="es-CO" dirty="0"/>
          </a:p>
        </p:txBody>
      </p:sp>
    </p:spTree>
    <p:extLst>
      <p:ext uri="{BB962C8B-B14F-4D97-AF65-F5344CB8AC3E}">
        <p14:creationId xmlns:p14="http://schemas.microsoft.com/office/powerpoint/2010/main" val="224873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DC93E8A5-9748-44AB-B9D8-BFB4CCB15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 b="0"/>
            </a:lvl1pPr>
          </a:lstStyle>
          <a:p>
            <a:pPr>
              <a:defRPr/>
            </a:pPr>
            <a:fld id="{1A41EA7E-229A-4EB0-8A91-B179A2F98F7A}" type="slidenum">
              <a:rPr lang="es-CO" altLang="es-CO" smtClean="0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66064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Marcador de número de diapositiva" descr="&lt;No.&gt;">
            <a:extLst>
              <a:ext uri="{FF2B5EF4-FFF2-40B4-BE49-F238E27FC236}">
                <a16:creationId xmlns:a16="http://schemas.microsoft.com/office/drawing/2014/main" id="{DCB59A17-9672-468F-8BA6-61B916C64F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 b="0"/>
            </a:lvl1pPr>
          </a:lstStyle>
          <a:p>
            <a:pPr>
              <a:defRPr/>
            </a:pPr>
            <a:fld id="{805C36A6-33BA-4273-9861-DD8D8D54ADCC}" type="slidenum">
              <a:rPr lang="es-CO" altLang="es-CO" smtClean="0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683056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42966" y="857232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76333" y="85723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2966" y="200024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3C1E8EC3-15E3-4D51-A98F-E173020303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 b="0"/>
            </a:lvl1pPr>
          </a:lstStyle>
          <a:p>
            <a:pPr>
              <a:defRPr/>
            </a:pPr>
            <a:fld id="{3E1A7DB6-6990-4E97-8DE6-623996502BF2}" type="slidenum">
              <a:rPr lang="es-CO" altLang="es-CO" smtClean="0"/>
              <a:pPr>
                <a:defRPr/>
              </a:pPr>
              <a:t>‹Nº›</a:t>
            </a:fld>
            <a:endParaRPr lang="es-CO" altLang="es-CO" dirty="0"/>
          </a:p>
        </p:txBody>
      </p:sp>
    </p:spTree>
    <p:extLst>
      <p:ext uri="{BB962C8B-B14F-4D97-AF65-F5344CB8AC3E}">
        <p14:creationId xmlns:p14="http://schemas.microsoft.com/office/powerpoint/2010/main" val="75249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5072074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928670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9C3E44DA-D3DF-4452-9B24-1C064DA9B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 b="0"/>
            </a:lvl1pPr>
          </a:lstStyle>
          <a:p>
            <a:pPr>
              <a:defRPr/>
            </a:pPr>
            <a:fld id="{DCDD35A2-A6D5-4670-88D5-B655967553AC}" type="slidenum">
              <a:rPr lang="es-CO" altLang="es-CO" smtClean="0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98525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>
            <a:extLst>
              <a:ext uri="{FF2B5EF4-FFF2-40B4-BE49-F238E27FC236}">
                <a16:creationId xmlns:a16="http://schemas.microsoft.com/office/drawing/2014/main" id="{0A468BC1-6210-4664-9D69-62588EA4CE4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43000" y="8572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s-CO" altLang="es-CO"/>
          </a:p>
        </p:txBody>
      </p:sp>
      <p:sp>
        <p:nvSpPr>
          <p:cNvPr id="6" name="5 Marcador de número de diapositiva" descr="&lt;No.&gt;">
            <a:extLst>
              <a:ext uri="{FF2B5EF4-FFF2-40B4-BE49-F238E27FC236}">
                <a16:creationId xmlns:a16="http://schemas.microsoft.com/office/drawing/2014/main" id="{8E248381-DEFD-498D-81E9-5917BFD6F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0500" y="214314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24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8E4C126-48A5-4E15-B090-4B92C7128B62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  <p:sp>
        <p:nvSpPr>
          <p:cNvPr id="1029" name="2 Marcador de texto">
            <a:extLst>
              <a:ext uri="{FF2B5EF4-FFF2-40B4-BE49-F238E27FC236}">
                <a16:creationId xmlns:a16="http://schemas.microsoft.com/office/drawing/2014/main" id="{88C0CDBF-A678-43CC-ADE7-3B5D26BBFA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43000" y="2182813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8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4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10" Type="http://schemas.openxmlformats.org/officeDocument/2006/relationships/image" Target="../media/image63.png"/><Relationship Id="rId4" Type="http://schemas.openxmlformats.org/officeDocument/2006/relationships/image" Target="../media/image57.jpe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5.png"/><Relationship Id="rId7" Type="http://schemas.openxmlformats.org/officeDocument/2006/relationships/image" Target="../media/image5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5.wdp"/><Relationship Id="rId5" Type="http://schemas.openxmlformats.org/officeDocument/2006/relationships/image" Target="../media/image76.png"/><Relationship Id="rId4" Type="http://schemas.microsoft.com/office/2007/relationships/hdphoto" Target="../media/hdphoto4.wdp"/><Relationship Id="rId9" Type="http://schemas.openxmlformats.org/officeDocument/2006/relationships/image" Target="../media/image7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bPhUhypV27w?feature=oembed" TargetMode="Externa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E6372-E057-409E-AEAE-42212748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62" y="2204864"/>
            <a:ext cx="8280718" cy="576064"/>
          </a:xfrm>
        </p:spPr>
        <p:txBody>
          <a:bodyPr/>
          <a:lstStyle/>
          <a:p>
            <a:pPr algn="r">
              <a:defRPr/>
            </a:pPr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5123" name="CuadroTexto 3">
            <a:extLst>
              <a:ext uri="{FF2B5EF4-FFF2-40B4-BE49-F238E27FC236}">
                <a16:creationId xmlns:a16="http://schemas.microsoft.com/office/drawing/2014/main" id="{8DCFF9BB-D213-4C28-8170-0D0B8E7F6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168" y="3933056"/>
            <a:ext cx="8712766" cy="179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r>
              <a:rPr lang="en-US" altLang="es-CO" sz="2400" b="1" dirty="0"/>
              <a:t>Luis Felipe Giraldo Trujillo</a:t>
            </a:r>
          </a:p>
          <a:p>
            <a:pPr algn="r" eaLnBrk="1" hangingPunct="1">
              <a:buNone/>
            </a:pPr>
            <a:r>
              <a:rPr lang="en-US" sz="2400" dirty="0" err="1"/>
              <a:t>Profesor</a:t>
            </a:r>
            <a:r>
              <a:rPr lang="en-US" sz="2400" dirty="0"/>
              <a:t> </a:t>
            </a:r>
            <a:r>
              <a:rPr lang="en-US" sz="2400" dirty="0" err="1"/>
              <a:t>Asociado</a:t>
            </a:r>
            <a:endParaRPr lang="en-US" sz="2400" dirty="0"/>
          </a:p>
          <a:p>
            <a:pPr algn="r" eaLnBrk="1" hangingPunct="1">
              <a:buNone/>
            </a:pPr>
            <a:r>
              <a:rPr lang="en-US" sz="2400" dirty="0"/>
              <a:t>Departamento de Ingeniería </a:t>
            </a:r>
            <a:r>
              <a:rPr lang="en-US" sz="2400" dirty="0" err="1"/>
              <a:t>Biomédica</a:t>
            </a:r>
            <a:endParaRPr lang="en-US" sz="2400" dirty="0"/>
          </a:p>
          <a:p>
            <a:pPr algn="r" eaLnBrk="1" hangingPunct="1">
              <a:buNone/>
            </a:pPr>
            <a:r>
              <a:rPr lang="en-US" altLang="es-CO" sz="2400" dirty="0"/>
              <a:t>Universidad de los Andes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0EEA664-CF35-4FAA-BE79-0FA61887DC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9D16A2-E2D6-41C6-8DC3-D45F0F416BF7}" type="slidenum">
              <a:rPr lang="es-CO" altLang="es-CO" smtClean="0"/>
              <a:pPr>
                <a:defRPr/>
              </a:pPr>
              <a:t>1</a:t>
            </a:fld>
            <a:endParaRPr lang="es-CO" altLang="es-C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22D3-80A8-4072-9262-0098F576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CDEFC-2BCF-4836-8493-9301F8A515F3}"/>
              </a:ext>
            </a:extLst>
          </p:cNvPr>
          <p:cNvSpPr txBox="1"/>
          <p:nvPr/>
        </p:nvSpPr>
        <p:spPr>
          <a:xfrm>
            <a:off x="1807366" y="1737003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Predicciones</a:t>
            </a:r>
            <a:r>
              <a:rPr lang="en-US" sz="2400" b="1" dirty="0"/>
              <a:t> </a:t>
            </a:r>
            <a:r>
              <a:rPr lang="en-US" sz="2400" b="1" dirty="0" err="1"/>
              <a:t>en</a:t>
            </a:r>
            <a:r>
              <a:rPr lang="en-US" sz="2400" b="1" dirty="0"/>
              <a:t> series de </a:t>
            </a:r>
            <a:r>
              <a:rPr lang="en-US" sz="2400" b="1" dirty="0" err="1"/>
              <a:t>tiempo</a:t>
            </a:r>
            <a:endParaRPr lang="en-US" sz="2400" b="1" dirty="0"/>
          </a:p>
        </p:txBody>
      </p:sp>
      <p:pic>
        <p:nvPicPr>
          <p:cNvPr id="8" name="Picture 2" descr="solar panel under blue sky">
            <a:extLst>
              <a:ext uri="{FF2B5EF4-FFF2-40B4-BE49-F238E27FC236}">
                <a16:creationId xmlns:a16="http://schemas.microsoft.com/office/drawing/2014/main" id="{49F8A6B5-ADE0-42AF-92C3-6777FC232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8" r="33893"/>
          <a:stretch/>
        </p:blipFill>
        <p:spPr bwMode="auto">
          <a:xfrm>
            <a:off x="1343472" y="3645024"/>
            <a:ext cx="4400225" cy="166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28F9CF1-4FE5-062C-7D3B-342F6D07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924944"/>
            <a:ext cx="4236743" cy="32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92F6-F978-4686-8130-481C713A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EDE8F-491E-4E99-8FEF-19D85FD0A282}"/>
              </a:ext>
            </a:extLst>
          </p:cNvPr>
          <p:cNvSpPr txBox="1"/>
          <p:nvPr/>
        </p:nvSpPr>
        <p:spPr>
          <a:xfrm>
            <a:off x="7392144" y="3429000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Detección</a:t>
            </a:r>
            <a:r>
              <a:rPr lang="en-US" sz="2400" b="1" dirty="0"/>
              <a:t> de </a:t>
            </a:r>
            <a:r>
              <a:rPr lang="en-US" sz="2400" b="1" dirty="0" err="1"/>
              <a:t>anomalías</a:t>
            </a:r>
            <a:endParaRPr lang="en-US" sz="2400" b="1" dirty="0"/>
          </a:p>
        </p:txBody>
      </p:sp>
      <p:pic>
        <p:nvPicPr>
          <p:cNvPr id="3" name="Picture 4" descr="Cyber, Security, Internet, Network">
            <a:extLst>
              <a:ext uri="{FF2B5EF4-FFF2-40B4-BE49-F238E27FC236}">
                <a16:creationId xmlns:a16="http://schemas.microsoft.com/office/drawing/2014/main" id="{A4F34A12-D2CB-4194-9283-CC2888F25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68" y="1638503"/>
            <a:ext cx="3101559" cy="206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4EA9183C-3F79-4673-97A5-E355719B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3796140"/>
            <a:ext cx="2483428" cy="16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1CA4A4C-DA8E-4A37-BDA1-B88D6C67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52" y="3717032"/>
            <a:ext cx="2184441" cy="220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56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99A14-534E-2C22-CA86-9F24C08C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  <a:endParaRPr lang="es-CO" dirty="0"/>
          </a:p>
        </p:txBody>
      </p:sp>
      <p:pic>
        <p:nvPicPr>
          <p:cNvPr id="1026" name="Picture 2" descr="What Does ChatGPT Really Mean For Businesses?">
            <a:extLst>
              <a:ext uri="{FF2B5EF4-FFF2-40B4-BE49-F238E27FC236}">
                <a16:creationId xmlns:a16="http://schemas.microsoft.com/office/drawing/2014/main" id="{579979E1-B3F4-6169-9A90-44757364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2204864"/>
            <a:ext cx="4351102" cy="289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69B411-75AC-8014-405B-6A1123CFC078}"/>
              </a:ext>
            </a:extLst>
          </p:cNvPr>
          <p:cNvSpPr txBox="1"/>
          <p:nvPr/>
        </p:nvSpPr>
        <p:spPr>
          <a:xfrm>
            <a:off x="6816080" y="5229201"/>
            <a:ext cx="206274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400" dirty="0"/>
              <a:t>Tomado de Forbes.com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540378A-534F-2708-0378-229DE4D2B207}"/>
              </a:ext>
            </a:extLst>
          </p:cNvPr>
          <p:cNvSpPr txBox="1"/>
          <p:nvPr/>
        </p:nvSpPr>
        <p:spPr>
          <a:xfrm>
            <a:off x="1631504" y="3422822"/>
            <a:ext cx="3315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Large Language Models (LLM)</a:t>
            </a:r>
          </a:p>
        </p:txBody>
      </p:sp>
    </p:spTree>
    <p:extLst>
      <p:ext uri="{BB962C8B-B14F-4D97-AF65-F5344CB8AC3E}">
        <p14:creationId xmlns:p14="http://schemas.microsoft.com/office/powerpoint/2010/main" val="176755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E6329-704B-A039-E457-A9488AD2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  <a:endParaRPr lang="es-CO" dirty="0"/>
          </a:p>
        </p:txBody>
      </p:sp>
      <p:pic>
        <p:nvPicPr>
          <p:cNvPr id="2050" name="Picture 2" descr="Microsoft Research Proposes BioGPT: A Domain-Specific Generative  Transformer Language Model Pre-Trained on Large-Scale Biomedical Literature  - MarkTechPost">
            <a:extLst>
              <a:ext uri="{FF2B5EF4-FFF2-40B4-BE49-F238E27FC236}">
                <a16:creationId xmlns:a16="http://schemas.microsoft.com/office/drawing/2014/main" id="{8ACE3EB1-43A7-FB7F-959C-DF99DA05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276872"/>
            <a:ext cx="657249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BCCDEF0-F9C6-DB86-BDDD-61A2A90F9C4F}"/>
              </a:ext>
            </a:extLst>
          </p:cNvPr>
          <p:cNvSpPr txBox="1"/>
          <p:nvPr/>
        </p:nvSpPr>
        <p:spPr>
          <a:xfrm>
            <a:off x="8020502" y="2780928"/>
            <a:ext cx="29000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/>
              <a:t>Large Language Models (LLM)</a:t>
            </a:r>
          </a:p>
        </p:txBody>
      </p:sp>
    </p:spTree>
    <p:extLst>
      <p:ext uri="{BB962C8B-B14F-4D97-AF65-F5344CB8AC3E}">
        <p14:creationId xmlns:p14="http://schemas.microsoft.com/office/powerpoint/2010/main" val="1549380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538F-CDD2-42EC-B972-3692CB8B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F8B5A-C2A0-4CCC-8E45-DB302B71E092}"/>
              </a:ext>
            </a:extLst>
          </p:cNvPr>
          <p:cNvSpPr txBox="1"/>
          <p:nvPr/>
        </p:nvSpPr>
        <p:spPr>
          <a:xfrm>
            <a:off x="1127448" y="3436435"/>
            <a:ext cx="3963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/>
              <a:t>Integración</a:t>
            </a:r>
            <a:r>
              <a:rPr lang="en-US" sz="2400" b="1" dirty="0"/>
              <a:t> de </a:t>
            </a:r>
            <a:r>
              <a:rPr lang="en-US" sz="2400" b="1" dirty="0" err="1"/>
              <a:t>muchas</a:t>
            </a:r>
            <a:r>
              <a:rPr lang="en-US" sz="2400" b="1" dirty="0"/>
              <a:t> de las </a:t>
            </a:r>
            <a:r>
              <a:rPr lang="en-US" sz="2400" b="1" dirty="0" err="1"/>
              <a:t>aplicaciones</a:t>
            </a:r>
            <a:r>
              <a:rPr lang="en-US" sz="2400" b="1" dirty="0"/>
              <a:t> </a:t>
            </a:r>
            <a:r>
              <a:rPr lang="en-US" sz="2400" b="1" dirty="0" err="1"/>
              <a:t>anteriores</a:t>
            </a:r>
            <a:endParaRPr lang="en-US" sz="2400" b="1" dirty="0"/>
          </a:p>
        </p:txBody>
      </p:sp>
      <p:pic>
        <p:nvPicPr>
          <p:cNvPr id="5122" name="Picture 2" descr="robot leaping GIF">
            <a:extLst>
              <a:ext uri="{FF2B5EF4-FFF2-40B4-BE49-F238E27FC236}">
                <a16:creationId xmlns:a16="http://schemas.microsoft.com/office/drawing/2014/main" id="{DBA382D2-0663-4268-918C-ECC7DCEF5D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532" y="3681992"/>
            <a:ext cx="3764883" cy="21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obot Backflip – Find and Share Funny Animated Gifs | Boston dynamics, Robot,  Parkour">
            <a:extLst>
              <a:ext uri="{FF2B5EF4-FFF2-40B4-BE49-F238E27FC236}">
                <a16:creationId xmlns:a16="http://schemas.microsoft.com/office/drawing/2014/main" id="{DC43AC40-F9C2-6CED-B8F1-E8FA3E865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3650" y="1063564"/>
            <a:ext cx="2922646" cy="21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69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19F5-9251-4C79-8F1B-A3B61C75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412B6CB8-B313-499B-A999-6C163A56BDE3}"/>
              </a:ext>
            </a:extLst>
          </p:cNvPr>
          <p:cNvSpPr txBox="1"/>
          <p:nvPr/>
        </p:nvSpPr>
        <p:spPr>
          <a:xfrm>
            <a:off x="1415480" y="2644170"/>
            <a:ext cx="47084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Todos hablan hoy en día del poder de la inteligencia artificial, pero…</a:t>
            </a:r>
          </a:p>
        </p:txBody>
      </p:sp>
      <p:pic>
        <p:nvPicPr>
          <p:cNvPr id="5" name="Picture 6" descr="Artificial Intelligence PNG Images, Transparent Artificial Intelligence  Image Download - PNGitem">
            <a:extLst>
              <a:ext uri="{FF2B5EF4-FFF2-40B4-BE49-F238E27FC236}">
                <a16:creationId xmlns:a16="http://schemas.microsoft.com/office/drawing/2014/main" id="{D7CB2F94-219D-7172-9385-30C9CEA8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27" y="1484785"/>
            <a:ext cx="3593579" cy="360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19">
            <a:extLst>
              <a:ext uri="{FF2B5EF4-FFF2-40B4-BE49-F238E27FC236}">
                <a16:creationId xmlns:a16="http://schemas.microsoft.com/office/drawing/2014/main" id="{D7755BD3-6E02-3EAE-D862-591694975644}"/>
              </a:ext>
            </a:extLst>
          </p:cNvPr>
          <p:cNvSpPr txBox="1"/>
          <p:nvPr/>
        </p:nvSpPr>
        <p:spPr>
          <a:xfrm>
            <a:off x="715086" y="5229200"/>
            <a:ext cx="6109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¿Qué es la inteligencia artificial?</a:t>
            </a:r>
          </a:p>
        </p:txBody>
      </p:sp>
    </p:spTree>
    <p:extLst>
      <p:ext uri="{BB962C8B-B14F-4D97-AF65-F5344CB8AC3E}">
        <p14:creationId xmlns:p14="http://schemas.microsoft.com/office/powerpoint/2010/main" val="143352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FC1B3-E423-161C-EC90-96FF265D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21" y="3260503"/>
            <a:ext cx="4661493" cy="1143000"/>
          </a:xfrm>
        </p:spPr>
        <p:txBody>
          <a:bodyPr/>
          <a:lstStyle/>
          <a:p>
            <a:r>
              <a:rPr lang="es-CO" sz="3600" dirty="0"/>
              <a:t>¿Qué es Inteligencia?</a:t>
            </a:r>
          </a:p>
        </p:txBody>
      </p:sp>
      <p:pic>
        <p:nvPicPr>
          <p:cNvPr id="1026" name="Picture 2" descr="Intelligence Intelligence - Roll Safe Black Guy Pointing at His Head | Make  a Meme">
            <a:extLst>
              <a:ext uri="{FF2B5EF4-FFF2-40B4-BE49-F238E27FC236}">
                <a16:creationId xmlns:a16="http://schemas.microsoft.com/office/drawing/2014/main" id="{3FEB2C98-DC9C-C4A1-17ED-F98EB3B40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0" t="16648" r="17240" b="18235"/>
          <a:stretch/>
        </p:blipFill>
        <p:spPr bwMode="auto">
          <a:xfrm>
            <a:off x="1415480" y="2636912"/>
            <a:ext cx="3639038" cy="281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A00482-7420-B56E-A8CF-A4D5506527AC}"/>
              </a:ext>
            </a:extLst>
          </p:cNvPr>
          <p:cNvSpPr txBox="1">
            <a:spLocks/>
          </p:cNvSpPr>
          <p:nvPr/>
        </p:nvSpPr>
        <p:spPr bwMode="auto">
          <a:xfrm>
            <a:off x="4533451" y="129347"/>
            <a:ext cx="586956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000" b="1" dirty="0" err="1"/>
              <a:t>Inteligencia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8421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FC1B3-E423-161C-EC90-96FF265D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36" y="763036"/>
            <a:ext cx="5370934" cy="1143000"/>
          </a:xfrm>
        </p:spPr>
        <p:txBody>
          <a:bodyPr/>
          <a:lstStyle/>
          <a:p>
            <a:r>
              <a:rPr lang="es-CO" sz="3600" dirty="0"/>
              <a:t>¿Qué es Inteligencia?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B25B90-7A1E-7590-FC35-7FBE98912BE9}"/>
              </a:ext>
            </a:extLst>
          </p:cNvPr>
          <p:cNvSpPr txBox="1"/>
          <p:nvPr/>
        </p:nvSpPr>
        <p:spPr>
          <a:xfrm>
            <a:off x="767408" y="2541364"/>
            <a:ext cx="5804679" cy="164352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400" dirty="0"/>
              <a:t>“</a:t>
            </a:r>
            <a:r>
              <a:rPr lang="es-CO" sz="2400" dirty="0" err="1"/>
              <a:t>Intelligence</a:t>
            </a:r>
            <a:r>
              <a:rPr lang="es-CO" sz="2400" dirty="0"/>
              <a:t> </a:t>
            </a:r>
            <a:r>
              <a:rPr lang="es-CO" sz="2400" dirty="0" err="1"/>
              <a:t>measures</a:t>
            </a:r>
            <a:r>
              <a:rPr lang="es-CO" sz="2400" dirty="0"/>
              <a:t> </a:t>
            </a:r>
            <a:r>
              <a:rPr lang="es-CO" sz="2400" dirty="0" err="1"/>
              <a:t>an</a:t>
            </a:r>
            <a:r>
              <a:rPr lang="es-CO" sz="2400" dirty="0"/>
              <a:t> </a:t>
            </a:r>
            <a:r>
              <a:rPr lang="es-CO" sz="2400" dirty="0" err="1"/>
              <a:t>agent’s</a:t>
            </a:r>
            <a:r>
              <a:rPr lang="es-CO" sz="2400" dirty="0"/>
              <a:t> </a:t>
            </a:r>
            <a:r>
              <a:rPr lang="es-CO" sz="2400" dirty="0" err="1"/>
              <a:t>ability</a:t>
            </a:r>
            <a:r>
              <a:rPr lang="es-CO" sz="2400" dirty="0"/>
              <a:t> </a:t>
            </a:r>
            <a:r>
              <a:rPr lang="es-CO" sz="2400" dirty="0" err="1"/>
              <a:t>to</a:t>
            </a:r>
            <a:r>
              <a:rPr lang="es-CO" sz="2400" dirty="0"/>
              <a:t> </a:t>
            </a:r>
            <a:r>
              <a:rPr lang="es-CO" sz="2400" dirty="0" err="1"/>
              <a:t>achieve</a:t>
            </a:r>
            <a:r>
              <a:rPr lang="es-CO" sz="2400" dirty="0"/>
              <a:t> </a:t>
            </a:r>
            <a:r>
              <a:rPr lang="es-CO" sz="2400" dirty="0" err="1"/>
              <a:t>goals</a:t>
            </a:r>
            <a:r>
              <a:rPr lang="es-CO" sz="2400" dirty="0"/>
              <a:t> in a </a:t>
            </a:r>
            <a:r>
              <a:rPr lang="es-CO" sz="2400" dirty="0" err="1"/>
              <a:t>wide</a:t>
            </a:r>
            <a:r>
              <a:rPr lang="es-CO" sz="2400" dirty="0"/>
              <a:t> </a:t>
            </a:r>
            <a:r>
              <a:rPr lang="es-CO" sz="2400" dirty="0" err="1"/>
              <a:t>range</a:t>
            </a:r>
            <a:r>
              <a:rPr lang="es-CO" sz="2400" dirty="0"/>
              <a:t> </a:t>
            </a:r>
            <a:r>
              <a:rPr lang="es-CO" sz="2400" dirty="0" err="1"/>
              <a:t>of</a:t>
            </a:r>
            <a:r>
              <a:rPr lang="es-CO" sz="2400" dirty="0"/>
              <a:t> </a:t>
            </a:r>
            <a:r>
              <a:rPr lang="es-CO" sz="2400" dirty="0" err="1"/>
              <a:t>environments</a:t>
            </a:r>
            <a:r>
              <a:rPr lang="es-CO" sz="2400" dirty="0"/>
              <a:t>” 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400" b="1" dirty="0"/>
              <a:t>Shane Legg and Marcus </a:t>
            </a:r>
            <a:r>
              <a:rPr lang="es-CO" sz="2400" b="1" dirty="0" err="1"/>
              <a:t>Hutter</a:t>
            </a:r>
            <a:endParaRPr lang="es-CO" sz="24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34FFD3-0780-447E-F967-3920825CAB00}"/>
              </a:ext>
            </a:extLst>
          </p:cNvPr>
          <p:cNvSpPr txBox="1"/>
          <p:nvPr/>
        </p:nvSpPr>
        <p:spPr>
          <a:xfrm>
            <a:off x="767408" y="5060814"/>
            <a:ext cx="5193167" cy="12741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400" dirty="0"/>
              <a:t>“</a:t>
            </a:r>
            <a:r>
              <a:rPr lang="es-CO" sz="2400" dirty="0" err="1"/>
              <a:t>Intelligence</a:t>
            </a:r>
            <a:r>
              <a:rPr lang="es-CO" sz="2400" dirty="0"/>
              <a:t> </a:t>
            </a:r>
            <a:r>
              <a:rPr lang="es-CO" sz="2400" dirty="0" err="1"/>
              <a:t>is</a:t>
            </a:r>
            <a:r>
              <a:rPr lang="es-CO" sz="2400" dirty="0"/>
              <a:t> </a:t>
            </a:r>
            <a:r>
              <a:rPr lang="es-CO" sz="2400" dirty="0" err="1"/>
              <a:t>an</a:t>
            </a:r>
            <a:r>
              <a:rPr lang="es-CO" sz="2400" dirty="0"/>
              <a:t> </a:t>
            </a:r>
            <a:r>
              <a:rPr lang="es-CO" sz="2400" dirty="0" err="1"/>
              <a:t>agent’s</a:t>
            </a:r>
            <a:r>
              <a:rPr lang="es-CO" sz="2400" dirty="0"/>
              <a:t> </a:t>
            </a:r>
            <a:r>
              <a:rPr lang="es-CO" sz="2400" dirty="0" err="1"/>
              <a:t>ability</a:t>
            </a:r>
            <a:r>
              <a:rPr lang="es-CO" sz="2400" dirty="0"/>
              <a:t> </a:t>
            </a:r>
            <a:r>
              <a:rPr lang="es-CO" sz="2400" dirty="0" err="1"/>
              <a:t>to</a:t>
            </a:r>
            <a:r>
              <a:rPr lang="es-CO" sz="2400" dirty="0"/>
              <a:t> </a:t>
            </a:r>
            <a:r>
              <a:rPr lang="es-CO" sz="2400" dirty="0" err="1"/>
              <a:t>make</a:t>
            </a:r>
            <a:r>
              <a:rPr lang="es-CO" sz="2400" dirty="0"/>
              <a:t> </a:t>
            </a:r>
            <a:r>
              <a:rPr lang="es-CO" sz="2400" dirty="0" err="1"/>
              <a:t>good</a:t>
            </a:r>
            <a:r>
              <a:rPr lang="es-CO" sz="2400" dirty="0"/>
              <a:t> </a:t>
            </a:r>
            <a:r>
              <a:rPr lang="es-CO" sz="2400" dirty="0" err="1"/>
              <a:t>decisions</a:t>
            </a:r>
            <a:r>
              <a:rPr lang="es-CO" sz="2400" dirty="0"/>
              <a:t>” 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400" b="1" dirty="0" err="1"/>
              <a:t>Yoshua</a:t>
            </a:r>
            <a:r>
              <a:rPr lang="es-CO" sz="2400" b="1" dirty="0"/>
              <a:t> </a:t>
            </a:r>
            <a:r>
              <a:rPr lang="es-CO" sz="2400" b="1" dirty="0" err="1"/>
              <a:t>Bengio</a:t>
            </a:r>
            <a:endParaRPr lang="es-CO" sz="24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CC1BD7-E2B3-255C-67A9-5C0DE43F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433" y="2205956"/>
            <a:ext cx="1329243" cy="1772324"/>
          </a:xfrm>
          <a:prstGeom prst="rect">
            <a:avLst/>
          </a:prstGeom>
        </p:spPr>
      </p:pic>
      <p:pic>
        <p:nvPicPr>
          <p:cNvPr id="1026" name="Picture 2" descr="Homepage of Marcus Hutter">
            <a:extLst>
              <a:ext uri="{FF2B5EF4-FFF2-40B4-BE49-F238E27FC236}">
                <a16:creationId xmlns:a16="http://schemas.microsoft.com/office/drawing/2014/main" id="{F22BB932-B15A-CC26-5126-170281D89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2135719"/>
            <a:ext cx="1327533" cy="176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5AA957-1DA8-8B98-BA1B-2B5A2323927F}"/>
              </a:ext>
            </a:extLst>
          </p:cNvPr>
          <p:cNvSpPr txBox="1">
            <a:spLocks/>
          </p:cNvSpPr>
          <p:nvPr/>
        </p:nvSpPr>
        <p:spPr bwMode="auto">
          <a:xfrm>
            <a:off x="4533451" y="129347"/>
            <a:ext cx="5869562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000" b="1" dirty="0" err="1"/>
              <a:t>Inteligencia</a:t>
            </a:r>
            <a:endParaRPr lang="en-US" sz="2000" b="1" dirty="0"/>
          </a:p>
        </p:txBody>
      </p:sp>
      <p:pic>
        <p:nvPicPr>
          <p:cNvPr id="1028" name="Picture 4" descr="Synchronized SGD Outdated? Yoshua Bengio on Hardware-Friendly DL | Synced">
            <a:extLst>
              <a:ext uri="{FF2B5EF4-FFF2-40B4-BE49-F238E27FC236}">
                <a16:creationId xmlns:a16="http://schemas.microsoft.com/office/drawing/2014/main" id="{9A3764D6-278C-C290-7E06-521BA2D82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77" y="459193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30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FC1B3-E423-161C-EC90-96FF265D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273145"/>
            <a:ext cx="7438248" cy="1143000"/>
          </a:xfrm>
        </p:spPr>
        <p:txBody>
          <a:bodyPr/>
          <a:lstStyle/>
          <a:p>
            <a:r>
              <a:rPr lang="es-CO" sz="3600" dirty="0"/>
              <a:t>¿Qué es Inteligencia </a:t>
            </a:r>
            <a:r>
              <a:rPr lang="es-CO" sz="3600" dirty="0">
                <a:solidFill>
                  <a:srgbClr val="FF0000"/>
                </a:solidFill>
              </a:rPr>
              <a:t>artificial</a:t>
            </a:r>
            <a:r>
              <a:rPr lang="es-CO" sz="3600" dirty="0"/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B25B90-7A1E-7590-FC35-7FBE98912BE9}"/>
              </a:ext>
            </a:extLst>
          </p:cNvPr>
          <p:cNvSpPr txBox="1"/>
          <p:nvPr/>
        </p:nvSpPr>
        <p:spPr>
          <a:xfrm>
            <a:off x="1970879" y="3118443"/>
            <a:ext cx="5365833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400" dirty="0" err="1"/>
              <a:t>Intelligence</a:t>
            </a:r>
            <a:r>
              <a:rPr lang="es-CO" sz="2400" dirty="0"/>
              <a:t> </a:t>
            </a:r>
            <a:r>
              <a:rPr lang="es-CO" sz="2400" dirty="0" err="1"/>
              <a:t>measures</a:t>
            </a:r>
            <a:r>
              <a:rPr lang="es-CO" sz="2400" dirty="0"/>
              <a:t> </a:t>
            </a:r>
            <a:r>
              <a:rPr lang="es-CO" sz="2400" dirty="0" err="1"/>
              <a:t>an</a:t>
            </a:r>
            <a:r>
              <a:rPr lang="es-CO" sz="2400" dirty="0"/>
              <a:t> </a:t>
            </a:r>
            <a:r>
              <a:rPr lang="es-CO" sz="2400" dirty="0">
                <a:solidFill>
                  <a:srgbClr val="FF0000"/>
                </a:solidFill>
              </a:rPr>
              <a:t>artificial </a:t>
            </a:r>
            <a:r>
              <a:rPr lang="es-CO" sz="2400" dirty="0" err="1">
                <a:solidFill>
                  <a:srgbClr val="FF0000"/>
                </a:solidFill>
              </a:rPr>
              <a:t>agent</a:t>
            </a:r>
            <a:r>
              <a:rPr lang="es-CO" sz="2400" dirty="0" err="1"/>
              <a:t>’s</a:t>
            </a:r>
            <a:r>
              <a:rPr lang="es-CO" sz="2400" dirty="0"/>
              <a:t> </a:t>
            </a:r>
            <a:r>
              <a:rPr lang="es-CO" sz="2400" dirty="0" err="1"/>
              <a:t>ability</a:t>
            </a:r>
            <a:r>
              <a:rPr lang="es-CO" sz="2400" dirty="0"/>
              <a:t> </a:t>
            </a:r>
            <a:r>
              <a:rPr lang="es-CO" sz="2400" dirty="0" err="1"/>
              <a:t>to</a:t>
            </a:r>
            <a:r>
              <a:rPr lang="es-CO" sz="2400" dirty="0"/>
              <a:t> </a:t>
            </a:r>
            <a:r>
              <a:rPr lang="es-CO" sz="2400" dirty="0" err="1"/>
              <a:t>achieve</a:t>
            </a:r>
            <a:r>
              <a:rPr lang="es-CO" sz="2400" dirty="0"/>
              <a:t> </a:t>
            </a:r>
            <a:r>
              <a:rPr lang="es-CO" sz="2400" dirty="0" err="1"/>
              <a:t>goals</a:t>
            </a:r>
            <a:r>
              <a:rPr lang="es-CO" sz="2400" dirty="0"/>
              <a:t> in a </a:t>
            </a:r>
            <a:r>
              <a:rPr lang="es-CO" sz="2400" dirty="0" err="1"/>
              <a:t>wide</a:t>
            </a:r>
            <a:r>
              <a:rPr lang="es-CO" sz="2400" dirty="0"/>
              <a:t> </a:t>
            </a:r>
            <a:r>
              <a:rPr lang="es-CO" sz="2400" dirty="0" err="1"/>
              <a:t>range</a:t>
            </a:r>
            <a:r>
              <a:rPr lang="es-CO" sz="2400" dirty="0"/>
              <a:t> </a:t>
            </a:r>
            <a:r>
              <a:rPr lang="es-CO" sz="2400" dirty="0" err="1"/>
              <a:t>of</a:t>
            </a:r>
            <a:r>
              <a:rPr lang="es-CO" sz="2400" dirty="0"/>
              <a:t> </a:t>
            </a:r>
            <a:r>
              <a:rPr lang="es-CO" sz="2400" dirty="0" err="1"/>
              <a:t>environments</a:t>
            </a:r>
            <a:endParaRPr lang="es-CO" sz="2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88C54E3-A7A8-2027-FA73-844513675741}"/>
              </a:ext>
            </a:extLst>
          </p:cNvPr>
          <p:cNvSpPr txBox="1"/>
          <p:nvPr/>
        </p:nvSpPr>
        <p:spPr>
          <a:xfrm>
            <a:off x="1976666" y="5877272"/>
            <a:ext cx="461055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800" dirty="0">
                <a:solidFill>
                  <a:srgbClr val="FF0000"/>
                </a:solidFill>
              </a:rPr>
              <a:t>Artificial </a:t>
            </a:r>
            <a:r>
              <a:rPr lang="es-CO" sz="2800" dirty="0" err="1">
                <a:solidFill>
                  <a:srgbClr val="FF0000"/>
                </a:solidFill>
              </a:rPr>
              <a:t>agent</a:t>
            </a:r>
            <a:r>
              <a:rPr lang="es-CO" sz="2800" dirty="0">
                <a:solidFill>
                  <a:srgbClr val="FF0000"/>
                </a:solidFill>
              </a:rPr>
              <a:t>   =   Machine</a:t>
            </a:r>
          </a:p>
        </p:txBody>
      </p:sp>
      <p:pic>
        <p:nvPicPr>
          <p:cNvPr id="2050" name="Picture 2" descr="Machines That Think' predicts the future of artificial intelligence">
            <a:extLst>
              <a:ext uri="{FF2B5EF4-FFF2-40B4-BE49-F238E27FC236}">
                <a16:creationId xmlns:a16="http://schemas.microsoft.com/office/drawing/2014/main" id="{73EFCC97-B910-3922-FFCA-37E2A8C53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3" r="3410"/>
          <a:stretch/>
        </p:blipFill>
        <p:spPr bwMode="auto">
          <a:xfrm>
            <a:off x="7608168" y="2898978"/>
            <a:ext cx="2374218" cy="25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30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FC1B3-E423-161C-EC90-96FF265D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088" y="1340625"/>
            <a:ext cx="7438248" cy="1143000"/>
          </a:xfrm>
        </p:spPr>
        <p:txBody>
          <a:bodyPr/>
          <a:lstStyle/>
          <a:p>
            <a:r>
              <a:rPr lang="es-CO" sz="3600" dirty="0"/>
              <a:t>¿Qué es Inteligencia </a:t>
            </a:r>
            <a:r>
              <a:rPr lang="es-CO" sz="3600" dirty="0">
                <a:solidFill>
                  <a:srgbClr val="FF0000"/>
                </a:solidFill>
              </a:rPr>
              <a:t>artificial</a:t>
            </a:r>
            <a:r>
              <a:rPr lang="es-CO" sz="3600" dirty="0"/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B25B90-7A1E-7590-FC35-7FBE98912BE9}"/>
              </a:ext>
            </a:extLst>
          </p:cNvPr>
          <p:cNvSpPr txBox="1"/>
          <p:nvPr/>
        </p:nvSpPr>
        <p:spPr>
          <a:xfrm>
            <a:off x="1970879" y="2960474"/>
            <a:ext cx="5365833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400" dirty="0" err="1"/>
              <a:t>Intelligence</a:t>
            </a:r>
            <a:r>
              <a:rPr lang="es-CO" sz="2400" dirty="0"/>
              <a:t> </a:t>
            </a:r>
            <a:r>
              <a:rPr lang="es-CO" sz="2400" dirty="0" err="1"/>
              <a:t>measures</a:t>
            </a:r>
            <a:r>
              <a:rPr lang="es-CO" sz="2400" dirty="0"/>
              <a:t> </a:t>
            </a:r>
            <a:r>
              <a:rPr lang="es-CO" sz="2400" dirty="0" err="1"/>
              <a:t>an</a:t>
            </a:r>
            <a:r>
              <a:rPr lang="es-CO" sz="2400" dirty="0"/>
              <a:t> artificial </a:t>
            </a:r>
            <a:r>
              <a:rPr lang="es-CO" sz="2400" dirty="0" err="1"/>
              <a:t>agent’s</a:t>
            </a:r>
            <a:r>
              <a:rPr lang="es-CO" sz="2400" dirty="0"/>
              <a:t> </a:t>
            </a:r>
            <a:r>
              <a:rPr lang="es-CO" sz="2400" dirty="0" err="1"/>
              <a:t>ability</a:t>
            </a:r>
            <a:r>
              <a:rPr lang="es-CO" sz="2400" dirty="0"/>
              <a:t> </a:t>
            </a:r>
            <a:r>
              <a:rPr lang="es-CO" sz="2400" dirty="0" err="1"/>
              <a:t>to</a:t>
            </a:r>
            <a:r>
              <a:rPr lang="es-CO" sz="2400" dirty="0"/>
              <a:t> </a:t>
            </a:r>
            <a:r>
              <a:rPr lang="es-CO" sz="2400" dirty="0" err="1"/>
              <a:t>achieve</a:t>
            </a:r>
            <a:r>
              <a:rPr lang="es-CO" sz="2400" dirty="0"/>
              <a:t> </a:t>
            </a:r>
            <a:r>
              <a:rPr lang="es-CO" sz="2400" dirty="0" err="1"/>
              <a:t>goals</a:t>
            </a:r>
            <a:r>
              <a:rPr lang="es-CO" sz="2400" dirty="0"/>
              <a:t> in a </a:t>
            </a:r>
            <a:r>
              <a:rPr lang="es-CO" sz="2400" b="1" u="sng" dirty="0" err="1">
                <a:solidFill>
                  <a:srgbClr val="FF0000"/>
                </a:solidFill>
              </a:rPr>
              <a:t>wide</a:t>
            </a:r>
            <a:r>
              <a:rPr lang="es-CO" sz="2400" b="1" u="sng" dirty="0">
                <a:solidFill>
                  <a:srgbClr val="FF0000"/>
                </a:solidFill>
              </a:rPr>
              <a:t> </a:t>
            </a:r>
            <a:r>
              <a:rPr lang="es-CO" sz="2400" b="1" u="sng" dirty="0" err="1">
                <a:solidFill>
                  <a:srgbClr val="FF0000"/>
                </a:solidFill>
              </a:rPr>
              <a:t>range</a:t>
            </a:r>
            <a:r>
              <a:rPr lang="es-CO" sz="2400" b="1" u="sng" dirty="0">
                <a:solidFill>
                  <a:srgbClr val="FF0000"/>
                </a:solidFill>
              </a:rPr>
              <a:t> </a:t>
            </a:r>
            <a:r>
              <a:rPr lang="es-CO" sz="2400" b="1" u="sng" dirty="0" err="1">
                <a:solidFill>
                  <a:srgbClr val="FF0000"/>
                </a:solidFill>
              </a:rPr>
              <a:t>of</a:t>
            </a:r>
            <a:r>
              <a:rPr lang="es-CO" sz="2400" b="1" u="sng" dirty="0">
                <a:solidFill>
                  <a:srgbClr val="FF0000"/>
                </a:solidFill>
              </a:rPr>
              <a:t> </a:t>
            </a:r>
            <a:r>
              <a:rPr lang="es-CO" sz="2400" b="1" u="sng" dirty="0" err="1">
                <a:solidFill>
                  <a:srgbClr val="FF0000"/>
                </a:solidFill>
              </a:rPr>
              <a:t>environments</a:t>
            </a:r>
            <a:endParaRPr lang="es-CO" sz="2400" b="1" u="sng" dirty="0">
              <a:solidFill>
                <a:srgbClr val="FF0000"/>
              </a:solidFill>
            </a:endParaRPr>
          </a:p>
        </p:txBody>
      </p:sp>
      <p:pic>
        <p:nvPicPr>
          <p:cNvPr id="2050" name="Picture 2" descr="Machines That Think' predicts the future of artificial intelligence">
            <a:extLst>
              <a:ext uri="{FF2B5EF4-FFF2-40B4-BE49-F238E27FC236}">
                <a16:creationId xmlns:a16="http://schemas.microsoft.com/office/drawing/2014/main" id="{73EFCC97-B910-3922-FFCA-37E2A8C53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3" r="3410"/>
          <a:stretch/>
        </p:blipFill>
        <p:spPr bwMode="auto">
          <a:xfrm>
            <a:off x="7538206" y="2863511"/>
            <a:ext cx="2374218" cy="25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1143B6A-C23F-AA03-7992-A458B4A1AF86}"/>
              </a:ext>
            </a:extLst>
          </p:cNvPr>
          <p:cNvCxnSpPr>
            <a:cxnSpLocks/>
          </p:cNvCxnSpPr>
          <p:nvPr/>
        </p:nvCxnSpPr>
        <p:spPr>
          <a:xfrm flipV="1">
            <a:off x="3198137" y="4293097"/>
            <a:ext cx="399634" cy="115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D63B4C3-29AA-0DEB-EE3F-97492A1D458F}"/>
              </a:ext>
            </a:extLst>
          </p:cNvPr>
          <p:cNvSpPr txBox="1"/>
          <p:nvPr/>
        </p:nvSpPr>
        <p:spPr>
          <a:xfrm>
            <a:off x="2170695" y="5575537"/>
            <a:ext cx="245451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dirty="0">
                <a:solidFill>
                  <a:srgbClr val="4F81BD"/>
                </a:solidFill>
              </a:rPr>
              <a:t>¿Cómo se logra esto?</a:t>
            </a:r>
          </a:p>
        </p:txBody>
      </p:sp>
    </p:spTree>
    <p:extLst>
      <p:ext uri="{BB962C8B-B14F-4D97-AF65-F5344CB8AC3E}">
        <p14:creationId xmlns:p14="http://schemas.microsoft.com/office/powerpoint/2010/main" val="3526577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19F5-9251-4C79-8F1B-A3B61C75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412B6CB8-B313-499B-A999-6C163A56BDE3}"/>
              </a:ext>
            </a:extLst>
          </p:cNvPr>
          <p:cNvSpPr txBox="1"/>
          <p:nvPr/>
        </p:nvSpPr>
        <p:spPr>
          <a:xfrm>
            <a:off x="1343472" y="3068960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Todos hablan hoy en día del poder de la inteligencia artificial</a:t>
            </a:r>
          </a:p>
        </p:txBody>
      </p:sp>
      <p:pic>
        <p:nvPicPr>
          <p:cNvPr id="5" name="Picture 6" descr="Artificial Intelligence PNG Images, Transparent Artificial Intelligence  Image Download - PNGitem">
            <a:extLst>
              <a:ext uri="{FF2B5EF4-FFF2-40B4-BE49-F238E27FC236}">
                <a16:creationId xmlns:a16="http://schemas.microsoft.com/office/drawing/2014/main" id="{D7CB2F94-219D-7172-9385-30C9CEA8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29" y="1585555"/>
            <a:ext cx="4673699" cy="469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79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0DE6-BCB0-40ED-8926-0A758573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E1791-1C36-44A2-918C-6B5F2F92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583393"/>
            <a:ext cx="6758856" cy="4367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F5CF3-763D-491E-BB5C-B3636C2E2149}"/>
              </a:ext>
            </a:extLst>
          </p:cNvPr>
          <p:cNvSpPr txBox="1"/>
          <p:nvPr/>
        </p:nvSpPr>
        <p:spPr>
          <a:xfrm>
            <a:off x="3562034" y="5949280"/>
            <a:ext cx="545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Tomado</a:t>
            </a:r>
            <a:r>
              <a:rPr lang="en-US" dirty="0"/>
              <a:t> de </a:t>
            </a:r>
            <a:r>
              <a:rPr lang="en-US" dirty="0" err="1"/>
              <a:t>presentación</a:t>
            </a:r>
            <a:r>
              <a:rPr lang="en-US" dirty="0"/>
              <a:t> por Josh Tenenbaum, MIT</a:t>
            </a:r>
          </a:p>
        </p:txBody>
      </p:sp>
    </p:spTree>
    <p:extLst>
      <p:ext uri="{BB962C8B-B14F-4D97-AF65-F5344CB8AC3E}">
        <p14:creationId xmlns:p14="http://schemas.microsoft.com/office/powerpoint/2010/main" val="49501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55604DF7-0E1C-4D59-821D-0B9C6B65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651" y="1659113"/>
            <a:ext cx="6365592" cy="4113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80DE6-BCB0-40ED-8926-0A758573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F5CF3-763D-491E-BB5C-B3636C2E2149}"/>
              </a:ext>
            </a:extLst>
          </p:cNvPr>
          <p:cNvSpPr txBox="1"/>
          <p:nvPr/>
        </p:nvSpPr>
        <p:spPr>
          <a:xfrm>
            <a:off x="4311032" y="5739105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Tomado</a:t>
            </a:r>
            <a:r>
              <a:rPr lang="en-US" sz="1200" dirty="0"/>
              <a:t> de </a:t>
            </a:r>
            <a:r>
              <a:rPr lang="en-US" sz="1200" dirty="0" err="1"/>
              <a:t>presentación</a:t>
            </a:r>
            <a:r>
              <a:rPr lang="en-US" sz="1200" dirty="0"/>
              <a:t> por Josh Tenenbaum, MIT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AED2698-6E77-4B02-A38F-5BD4078ECEF8}"/>
              </a:ext>
            </a:extLst>
          </p:cNvPr>
          <p:cNvSpPr/>
          <p:nvPr/>
        </p:nvSpPr>
        <p:spPr>
          <a:xfrm>
            <a:off x="5698115" y="1710007"/>
            <a:ext cx="861875" cy="6307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266BC49-F65E-40B8-BF17-633B91D72764}"/>
              </a:ext>
            </a:extLst>
          </p:cNvPr>
          <p:cNvSpPr/>
          <p:nvPr/>
        </p:nvSpPr>
        <p:spPr>
          <a:xfrm>
            <a:off x="8321387" y="2380653"/>
            <a:ext cx="884557" cy="6248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11BB30-8809-448F-BB17-9806898EADAA}"/>
              </a:ext>
            </a:extLst>
          </p:cNvPr>
          <p:cNvSpPr/>
          <p:nvPr/>
        </p:nvSpPr>
        <p:spPr>
          <a:xfrm>
            <a:off x="8327524" y="1654105"/>
            <a:ext cx="884557" cy="6916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76121F7-03F6-46BD-B510-C544B29AA033}"/>
              </a:ext>
            </a:extLst>
          </p:cNvPr>
          <p:cNvSpPr txBox="1"/>
          <p:nvPr/>
        </p:nvSpPr>
        <p:spPr>
          <a:xfrm>
            <a:off x="5761099" y="1363759"/>
            <a:ext cx="9412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500" b="1" dirty="0">
                <a:solidFill>
                  <a:srgbClr val="FF0000"/>
                </a:solidFill>
              </a:rPr>
              <a:t>Objeto z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491C8A-DE86-4B1F-874F-C8102685AC4B}"/>
              </a:ext>
            </a:extLst>
          </p:cNvPr>
          <p:cNvSpPr txBox="1"/>
          <p:nvPr/>
        </p:nvSpPr>
        <p:spPr>
          <a:xfrm>
            <a:off x="9278796" y="2519972"/>
            <a:ext cx="9412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500" b="1" dirty="0">
                <a:solidFill>
                  <a:srgbClr val="FF0000"/>
                </a:solidFill>
              </a:rPr>
              <a:t>Objeto 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88FFB36-C722-4FA2-8368-99CC6F5EFCE3}"/>
              </a:ext>
            </a:extLst>
          </p:cNvPr>
          <p:cNvSpPr txBox="1"/>
          <p:nvPr/>
        </p:nvSpPr>
        <p:spPr>
          <a:xfrm>
            <a:off x="9278796" y="1852243"/>
            <a:ext cx="9412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500" b="1" dirty="0">
                <a:solidFill>
                  <a:srgbClr val="FF0000"/>
                </a:solidFill>
              </a:rPr>
              <a:t>Objeto z</a:t>
            </a:r>
          </a:p>
        </p:txBody>
      </p:sp>
    </p:spTree>
    <p:extLst>
      <p:ext uri="{BB962C8B-B14F-4D97-AF65-F5344CB8AC3E}">
        <p14:creationId xmlns:p14="http://schemas.microsoft.com/office/powerpoint/2010/main" val="706693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6549-411D-4ED1-BAA0-0AF0EFE3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09A9-EA05-45D8-A843-E05CFC451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1755" y="2494481"/>
            <a:ext cx="7332503" cy="225900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Color del </a:t>
            </a:r>
            <a:r>
              <a:rPr lang="en-US" dirty="0" err="1"/>
              <a:t>objeto</a:t>
            </a:r>
            <a:r>
              <a:rPr lang="en-US" dirty="0"/>
              <a:t> ……… no</a:t>
            </a:r>
          </a:p>
          <a:p>
            <a:pPr>
              <a:buFontTx/>
              <a:buChar char="-"/>
            </a:pPr>
            <a:r>
              <a:rPr lang="en-US" dirty="0"/>
              <a:t>Color del </a:t>
            </a:r>
            <a:r>
              <a:rPr lang="en-US" dirty="0" err="1"/>
              <a:t>fondo</a:t>
            </a:r>
            <a:r>
              <a:rPr lang="en-US" dirty="0"/>
              <a:t> ………. no</a:t>
            </a:r>
          </a:p>
          <a:p>
            <a:pPr>
              <a:buFontTx/>
              <a:buChar char="-"/>
            </a:pPr>
            <a:r>
              <a:rPr lang="en-US" dirty="0" err="1"/>
              <a:t>Geometría</a:t>
            </a:r>
            <a:r>
              <a:rPr lang="en-US" dirty="0"/>
              <a:t> …………….. </a:t>
            </a:r>
            <a:r>
              <a:rPr lang="en-US" dirty="0" err="1"/>
              <a:t>si</a:t>
            </a:r>
            <a:endParaRPr lang="en-US" dirty="0"/>
          </a:p>
          <a:p>
            <a:pPr lvl="1"/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502D1-DE3C-4DBC-917D-B071883D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419" y="2207129"/>
            <a:ext cx="1083600" cy="93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C9FF9-71C1-44E4-A57C-8E307F9FA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650" y="2225519"/>
            <a:ext cx="1083600" cy="947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E28AB-00E0-4B71-B3A6-45E5E7317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606" y="3605568"/>
            <a:ext cx="1283845" cy="11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FC1B3-E423-161C-EC90-96FF265D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088" y="1340625"/>
            <a:ext cx="7438248" cy="1143000"/>
          </a:xfrm>
        </p:spPr>
        <p:txBody>
          <a:bodyPr/>
          <a:lstStyle/>
          <a:p>
            <a:r>
              <a:rPr lang="es-CO" sz="3600" dirty="0"/>
              <a:t>¿Qué es Inteligencia </a:t>
            </a:r>
            <a:r>
              <a:rPr lang="es-CO" sz="3600" dirty="0">
                <a:solidFill>
                  <a:srgbClr val="FF0000"/>
                </a:solidFill>
              </a:rPr>
              <a:t>artificial</a:t>
            </a:r>
            <a:r>
              <a:rPr lang="es-CO" sz="3600" dirty="0"/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B25B90-7A1E-7590-FC35-7FBE98912BE9}"/>
              </a:ext>
            </a:extLst>
          </p:cNvPr>
          <p:cNvSpPr txBox="1"/>
          <p:nvPr/>
        </p:nvSpPr>
        <p:spPr>
          <a:xfrm>
            <a:off x="1970879" y="2960474"/>
            <a:ext cx="5365833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400" dirty="0" err="1"/>
              <a:t>Intelligence</a:t>
            </a:r>
            <a:r>
              <a:rPr lang="es-CO" sz="2400" dirty="0"/>
              <a:t> </a:t>
            </a:r>
            <a:r>
              <a:rPr lang="es-CO" sz="2400" dirty="0" err="1"/>
              <a:t>measures</a:t>
            </a:r>
            <a:r>
              <a:rPr lang="es-CO" sz="2400" dirty="0"/>
              <a:t> </a:t>
            </a:r>
            <a:r>
              <a:rPr lang="es-CO" sz="2400" dirty="0" err="1"/>
              <a:t>an</a:t>
            </a:r>
            <a:r>
              <a:rPr lang="es-CO" sz="2400" dirty="0"/>
              <a:t> artificial </a:t>
            </a:r>
            <a:r>
              <a:rPr lang="es-CO" sz="2400" dirty="0" err="1"/>
              <a:t>agent’s</a:t>
            </a:r>
            <a:r>
              <a:rPr lang="es-CO" sz="2400" dirty="0"/>
              <a:t> </a:t>
            </a:r>
            <a:r>
              <a:rPr lang="es-CO" sz="2400" dirty="0" err="1"/>
              <a:t>ability</a:t>
            </a:r>
            <a:r>
              <a:rPr lang="es-CO" sz="2400" dirty="0"/>
              <a:t> </a:t>
            </a:r>
            <a:r>
              <a:rPr lang="es-CO" sz="2400" dirty="0" err="1"/>
              <a:t>to</a:t>
            </a:r>
            <a:r>
              <a:rPr lang="es-CO" sz="2400" dirty="0"/>
              <a:t> </a:t>
            </a:r>
            <a:r>
              <a:rPr lang="es-CO" sz="2400" dirty="0" err="1"/>
              <a:t>achieve</a:t>
            </a:r>
            <a:r>
              <a:rPr lang="es-CO" sz="2400" dirty="0"/>
              <a:t> </a:t>
            </a:r>
            <a:r>
              <a:rPr lang="es-CO" sz="2400" dirty="0" err="1"/>
              <a:t>goals</a:t>
            </a:r>
            <a:r>
              <a:rPr lang="es-CO" sz="2400" dirty="0"/>
              <a:t> in a </a:t>
            </a:r>
            <a:r>
              <a:rPr lang="es-CO" sz="2400" b="1" u="sng" dirty="0" err="1">
                <a:solidFill>
                  <a:srgbClr val="FF0000"/>
                </a:solidFill>
              </a:rPr>
              <a:t>wide</a:t>
            </a:r>
            <a:r>
              <a:rPr lang="es-CO" sz="2400" b="1" u="sng" dirty="0">
                <a:solidFill>
                  <a:srgbClr val="FF0000"/>
                </a:solidFill>
              </a:rPr>
              <a:t> </a:t>
            </a:r>
            <a:r>
              <a:rPr lang="es-CO" sz="2400" b="1" u="sng" dirty="0" err="1">
                <a:solidFill>
                  <a:srgbClr val="FF0000"/>
                </a:solidFill>
              </a:rPr>
              <a:t>range</a:t>
            </a:r>
            <a:r>
              <a:rPr lang="es-CO" sz="2400" b="1" u="sng" dirty="0">
                <a:solidFill>
                  <a:srgbClr val="FF0000"/>
                </a:solidFill>
              </a:rPr>
              <a:t> </a:t>
            </a:r>
            <a:r>
              <a:rPr lang="es-CO" sz="2400" b="1" u="sng" dirty="0" err="1">
                <a:solidFill>
                  <a:srgbClr val="FF0000"/>
                </a:solidFill>
              </a:rPr>
              <a:t>of</a:t>
            </a:r>
            <a:r>
              <a:rPr lang="es-CO" sz="2400" b="1" u="sng" dirty="0">
                <a:solidFill>
                  <a:srgbClr val="FF0000"/>
                </a:solidFill>
              </a:rPr>
              <a:t> </a:t>
            </a:r>
            <a:r>
              <a:rPr lang="es-CO" sz="2400" b="1" u="sng" dirty="0" err="1">
                <a:solidFill>
                  <a:srgbClr val="FF0000"/>
                </a:solidFill>
              </a:rPr>
              <a:t>environments</a:t>
            </a:r>
            <a:endParaRPr lang="es-CO" sz="2400" b="1" u="sng" dirty="0">
              <a:solidFill>
                <a:srgbClr val="FF0000"/>
              </a:solidFill>
            </a:endParaRPr>
          </a:p>
        </p:txBody>
      </p:sp>
      <p:pic>
        <p:nvPicPr>
          <p:cNvPr id="2050" name="Picture 2" descr="Machines That Think' predicts the future of artificial intelligence">
            <a:extLst>
              <a:ext uri="{FF2B5EF4-FFF2-40B4-BE49-F238E27FC236}">
                <a16:creationId xmlns:a16="http://schemas.microsoft.com/office/drawing/2014/main" id="{73EFCC97-B910-3922-FFCA-37E2A8C53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3" r="3410"/>
          <a:stretch/>
        </p:blipFill>
        <p:spPr bwMode="auto">
          <a:xfrm>
            <a:off x="7538206" y="2863511"/>
            <a:ext cx="2374218" cy="25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1143B6A-C23F-AA03-7992-A458B4A1AF86}"/>
              </a:ext>
            </a:extLst>
          </p:cNvPr>
          <p:cNvCxnSpPr>
            <a:cxnSpLocks/>
          </p:cNvCxnSpPr>
          <p:nvPr/>
        </p:nvCxnSpPr>
        <p:spPr>
          <a:xfrm flipV="1">
            <a:off x="3198137" y="4293097"/>
            <a:ext cx="399634" cy="115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D63B4C3-29AA-0DEB-EE3F-97492A1D458F}"/>
              </a:ext>
            </a:extLst>
          </p:cNvPr>
          <p:cNvSpPr txBox="1"/>
          <p:nvPr/>
        </p:nvSpPr>
        <p:spPr>
          <a:xfrm>
            <a:off x="1963286" y="5733257"/>
            <a:ext cx="4780786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b="1" dirty="0">
                <a:solidFill>
                  <a:srgbClr val="4F81BD"/>
                </a:solidFill>
              </a:rPr>
              <a:t>Capacidad de generalizar ante escenarios e información nueva</a:t>
            </a:r>
          </a:p>
        </p:txBody>
      </p:sp>
    </p:spTree>
    <p:extLst>
      <p:ext uri="{BB962C8B-B14F-4D97-AF65-F5344CB8AC3E}">
        <p14:creationId xmlns:p14="http://schemas.microsoft.com/office/powerpoint/2010/main" val="1860353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44B594B-6D06-5881-39D9-14A07E9474C3}"/>
              </a:ext>
            </a:extLst>
          </p:cNvPr>
          <p:cNvSpPr txBox="1"/>
          <p:nvPr/>
        </p:nvSpPr>
        <p:spPr>
          <a:xfrm>
            <a:off x="1775520" y="2420888"/>
            <a:ext cx="8298668" cy="30223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800" dirty="0"/>
              <a:t>¿Cómo logramos llegar a tomar “buenas” decisiones y </a:t>
            </a:r>
            <a:r>
              <a:rPr lang="es-CO" sz="2800" b="1" dirty="0"/>
              <a:t>generalizar</a:t>
            </a:r>
            <a:r>
              <a:rPr lang="es-CO" sz="2800" dirty="0"/>
              <a:t>?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800" dirty="0"/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800" dirty="0"/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800" dirty="0">
                <a:solidFill>
                  <a:srgbClr val="FF0000"/>
                </a:solidFill>
              </a:rPr>
              <a:t>APRENDIZAJE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7A46E03-0EDE-50A2-7C8E-22EADCB7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141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1800" dirty="0"/>
              <a:t>¿Qué es Machine </a:t>
            </a:r>
            <a:r>
              <a:rPr lang="es-CO" sz="1800" dirty="0" err="1"/>
              <a:t>Learning</a:t>
            </a:r>
            <a:r>
              <a:rPr lang="es-CO" sz="1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4B594B-6D06-5881-39D9-14A07E9474C3}"/>
              </a:ext>
            </a:extLst>
          </p:cNvPr>
          <p:cNvSpPr txBox="1"/>
          <p:nvPr/>
        </p:nvSpPr>
        <p:spPr>
          <a:xfrm>
            <a:off x="6086594" y="1988841"/>
            <a:ext cx="4257879" cy="37979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800" dirty="0"/>
              <a:t>MACHINE LEARNING: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800" dirty="0"/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800" dirty="0"/>
              <a:t>Algoritmos para que una máquina aprenda a tomar de decisiones a partir de patrones en datos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800" dirty="0"/>
          </a:p>
        </p:txBody>
      </p:sp>
      <p:pic>
        <p:nvPicPr>
          <p:cNvPr id="6146" name="Picture 2" descr="How Do You Teach a Robot Right From Wrong? Story Time. - Science Friday">
            <a:extLst>
              <a:ext uri="{FF2B5EF4-FFF2-40B4-BE49-F238E27FC236}">
                <a16:creationId xmlns:a16="http://schemas.microsoft.com/office/drawing/2014/main" id="{6B4BD45B-25ED-B746-C7F4-66B510F49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8"/>
          <a:stretch/>
        </p:blipFill>
        <p:spPr bwMode="auto">
          <a:xfrm>
            <a:off x="911424" y="2255016"/>
            <a:ext cx="3995936" cy="381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26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55604DF7-0E1C-4D59-821D-0B9C6B65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651" y="1659113"/>
            <a:ext cx="6365592" cy="4113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80DE6-BCB0-40ED-8926-0A758573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F5CF3-763D-491E-BB5C-B3636C2E2149}"/>
              </a:ext>
            </a:extLst>
          </p:cNvPr>
          <p:cNvSpPr txBox="1"/>
          <p:nvPr/>
        </p:nvSpPr>
        <p:spPr>
          <a:xfrm>
            <a:off x="4568846" y="5714789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Tomado</a:t>
            </a:r>
            <a:r>
              <a:rPr lang="en-US" sz="1200" dirty="0"/>
              <a:t> de </a:t>
            </a:r>
            <a:r>
              <a:rPr lang="en-US" sz="1200" dirty="0" err="1"/>
              <a:t>presentación</a:t>
            </a:r>
            <a:r>
              <a:rPr lang="en-US" sz="1200" dirty="0"/>
              <a:t> por Josh Tenenbaum, MIT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AED2698-6E77-4B02-A38F-5BD4078ECEF8}"/>
              </a:ext>
            </a:extLst>
          </p:cNvPr>
          <p:cNvSpPr/>
          <p:nvPr/>
        </p:nvSpPr>
        <p:spPr>
          <a:xfrm>
            <a:off x="5698115" y="1710007"/>
            <a:ext cx="861875" cy="6307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266BC49-F65E-40B8-BF17-633B91D72764}"/>
              </a:ext>
            </a:extLst>
          </p:cNvPr>
          <p:cNvSpPr/>
          <p:nvPr/>
        </p:nvSpPr>
        <p:spPr>
          <a:xfrm>
            <a:off x="8321387" y="2380653"/>
            <a:ext cx="884557" cy="6248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11BB30-8809-448F-BB17-9806898EADAA}"/>
              </a:ext>
            </a:extLst>
          </p:cNvPr>
          <p:cNvSpPr/>
          <p:nvPr/>
        </p:nvSpPr>
        <p:spPr>
          <a:xfrm>
            <a:off x="8327524" y="1654105"/>
            <a:ext cx="884557" cy="6916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FFF9DE-D036-4D85-5627-4788EDB97CAD}"/>
              </a:ext>
            </a:extLst>
          </p:cNvPr>
          <p:cNvSpPr txBox="1"/>
          <p:nvPr/>
        </p:nvSpPr>
        <p:spPr>
          <a:xfrm>
            <a:off x="5761099" y="1363759"/>
            <a:ext cx="9412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500" b="1" dirty="0">
                <a:solidFill>
                  <a:srgbClr val="FF0000"/>
                </a:solidFill>
              </a:rPr>
              <a:t>Objeto z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B4CBE6-5DE5-AF96-C391-11D67CD2A195}"/>
              </a:ext>
            </a:extLst>
          </p:cNvPr>
          <p:cNvSpPr txBox="1"/>
          <p:nvPr/>
        </p:nvSpPr>
        <p:spPr>
          <a:xfrm>
            <a:off x="9278796" y="2519972"/>
            <a:ext cx="9412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500" b="1" dirty="0">
                <a:solidFill>
                  <a:srgbClr val="FF0000"/>
                </a:solidFill>
              </a:rPr>
              <a:t>Objeto z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FC59EE-5C31-61F8-8A81-AD5F0D4E5749}"/>
              </a:ext>
            </a:extLst>
          </p:cNvPr>
          <p:cNvSpPr txBox="1"/>
          <p:nvPr/>
        </p:nvSpPr>
        <p:spPr>
          <a:xfrm>
            <a:off x="9278796" y="1852243"/>
            <a:ext cx="9412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500" b="1" dirty="0">
                <a:solidFill>
                  <a:srgbClr val="FF0000"/>
                </a:solidFill>
              </a:rPr>
              <a:t>Objeto z</a:t>
            </a:r>
          </a:p>
        </p:txBody>
      </p:sp>
    </p:spTree>
    <p:extLst>
      <p:ext uri="{BB962C8B-B14F-4D97-AF65-F5344CB8AC3E}">
        <p14:creationId xmlns:p14="http://schemas.microsoft.com/office/powerpoint/2010/main" val="4149698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0DE6-BCB0-40ED-8926-0A758573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r>
              <a:rPr lang="en-US" dirty="0"/>
              <a:t> 2</a:t>
            </a:r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4FCDB99A-1BC2-4FE0-8EEC-4EE12C197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68" y="2565204"/>
            <a:ext cx="5528162" cy="310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8DF51B-E3D3-45E5-BB55-2A6B5969F63F}"/>
              </a:ext>
            </a:extLst>
          </p:cNvPr>
          <p:cNvSpPr txBox="1"/>
          <p:nvPr/>
        </p:nvSpPr>
        <p:spPr>
          <a:xfrm>
            <a:off x="2855640" y="1916832"/>
            <a:ext cx="744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Ya</a:t>
            </a:r>
            <a:r>
              <a:rPr lang="en-US" b="1" dirty="0"/>
              <a:t> </a:t>
            </a:r>
            <a:r>
              <a:rPr lang="en-US" b="1" dirty="0" err="1"/>
              <a:t>estamos</a:t>
            </a:r>
            <a:r>
              <a:rPr lang="en-US" b="1" dirty="0"/>
              <a:t> </a:t>
            </a:r>
            <a:r>
              <a:rPr lang="en-US" b="1" dirty="0" err="1"/>
              <a:t>entrenados</a:t>
            </a:r>
            <a:r>
              <a:rPr lang="en-US" b="1" dirty="0"/>
              <a:t> para </a:t>
            </a:r>
            <a:r>
              <a:rPr lang="en-US" b="1" dirty="0" err="1"/>
              <a:t>reconocer</a:t>
            </a:r>
            <a:r>
              <a:rPr lang="en-US" b="1" dirty="0"/>
              <a:t> una </a:t>
            </a:r>
            <a:r>
              <a:rPr lang="en-US" b="1" dirty="0" err="1"/>
              <a:t>cara</a:t>
            </a:r>
            <a:r>
              <a:rPr lang="en-US" b="1" dirty="0"/>
              <a:t> </a:t>
            </a:r>
            <a:r>
              <a:rPr lang="en-US" b="1" dirty="0" err="1"/>
              <a:t>cuando</a:t>
            </a:r>
            <a:r>
              <a:rPr lang="en-US" b="1" dirty="0"/>
              <a:t> la </a:t>
            </a:r>
            <a:r>
              <a:rPr lang="en-US" b="1" dirty="0" err="1"/>
              <a:t>vemos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2302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0DE6-BCB0-40ED-8926-0A758573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r>
              <a:rPr lang="en-US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F5CF3-763D-491E-BB5C-B3636C2E2149}"/>
              </a:ext>
            </a:extLst>
          </p:cNvPr>
          <p:cNvSpPr txBox="1"/>
          <p:nvPr/>
        </p:nvSpPr>
        <p:spPr>
          <a:xfrm>
            <a:off x="3022082" y="1628800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Ejercicio</a:t>
            </a:r>
            <a:r>
              <a:rPr lang="en-US" b="1" dirty="0"/>
              <a:t>: </a:t>
            </a:r>
            <a:r>
              <a:rPr lang="en-US" b="1" dirty="0" err="1"/>
              <a:t>encontrar</a:t>
            </a:r>
            <a:r>
              <a:rPr lang="en-US" b="1" dirty="0"/>
              <a:t> </a:t>
            </a:r>
            <a:r>
              <a:rPr lang="en-US" b="1" dirty="0" err="1"/>
              <a:t>ilusiones</a:t>
            </a:r>
            <a:r>
              <a:rPr lang="en-US" b="1" dirty="0"/>
              <a:t> de </a:t>
            </a:r>
            <a:r>
              <a:rPr lang="en-US" b="1" dirty="0" err="1"/>
              <a:t>caras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esta</a:t>
            </a:r>
            <a:r>
              <a:rPr lang="en-US" b="1" dirty="0"/>
              <a:t> imagen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8D169976-B44C-4897-AD77-3F0E5E3D4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43" y="2172037"/>
            <a:ext cx="7383814" cy="365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1C6C2B3-A147-4425-A37E-ED00B8E7B16D}"/>
              </a:ext>
            </a:extLst>
          </p:cNvPr>
          <p:cNvSpPr/>
          <p:nvPr/>
        </p:nvSpPr>
        <p:spPr>
          <a:xfrm>
            <a:off x="6208501" y="4360061"/>
            <a:ext cx="1662056" cy="1462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5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6549-411D-4ED1-BAA0-0AF0EFE3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09A9-EA05-45D8-A843-E05CFC451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749" y="1989286"/>
            <a:ext cx="7332503" cy="241889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Colores</a:t>
            </a:r>
            <a:r>
              <a:rPr lang="en-US" dirty="0"/>
              <a:t> …………………………. no</a:t>
            </a:r>
          </a:p>
          <a:p>
            <a:pPr>
              <a:buFontTx/>
              <a:buChar char="-"/>
            </a:pP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dónde</a:t>
            </a:r>
            <a:r>
              <a:rPr lang="en-US" dirty="0"/>
              <a:t> hay </a:t>
            </a:r>
            <a:r>
              <a:rPr lang="en-US" dirty="0" err="1"/>
              <a:t>árboles</a:t>
            </a:r>
            <a:r>
              <a:rPr lang="en-US" dirty="0"/>
              <a:t> ... no</a:t>
            </a:r>
          </a:p>
          <a:p>
            <a:pPr>
              <a:buFontTx/>
              <a:buChar char="-"/>
            </a:pPr>
            <a:r>
              <a:rPr lang="en-US" dirty="0" err="1"/>
              <a:t>Presencia</a:t>
            </a:r>
            <a:r>
              <a:rPr lang="en-US" dirty="0"/>
              <a:t> de un </a:t>
            </a:r>
            <a:r>
              <a:rPr lang="en-US" dirty="0" err="1"/>
              <a:t>cuerpo</a:t>
            </a:r>
            <a:r>
              <a:rPr lang="en-US" dirty="0"/>
              <a:t> ………. no</a:t>
            </a:r>
          </a:p>
          <a:p>
            <a:pPr>
              <a:buFontTx/>
              <a:buChar char="-"/>
            </a:pPr>
            <a:r>
              <a:rPr lang="en-US" dirty="0" err="1"/>
              <a:t>Estructura</a:t>
            </a:r>
            <a:r>
              <a:rPr lang="en-US" dirty="0"/>
              <a:t> ……………………….. </a:t>
            </a:r>
            <a:r>
              <a:rPr lang="en-US" dirty="0" err="1"/>
              <a:t>si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24976B51-17BE-4DD9-8803-DFC126623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03" y="2690758"/>
            <a:ext cx="2986786" cy="147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039A64F-DD59-45BA-BD70-CD6E1AB01CDE}"/>
              </a:ext>
            </a:extLst>
          </p:cNvPr>
          <p:cNvSpPr/>
          <p:nvPr/>
        </p:nvSpPr>
        <p:spPr>
          <a:xfrm>
            <a:off x="8849959" y="3570604"/>
            <a:ext cx="653527" cy="6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2CC5F1-63EB-49EC-855A-3FD828F15D43}"/>
              </a:ext>
            </a:extLst>
          </p:cNvPr>
          <p:cNvSpPr/>
          <p:nvPr/>
        </p:nvSpPr>
        <p:spPr>
          <a:xfrm>
            <a:off x="7290277" y="2591052"/>
            <a:ext cx="1061510" cy="10938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B50DF1-159F-4A8F-943A-50266CDF120E}"/>
              </a:ext>
            </a:extLst>
          </p:cNvPr>
          <p:cNvSpPr/>
          <p:nvPr/>
        </p:nvSpPr>
        <p:spPr>
          <a:xfrm>
            <a:off x="9447007" y="3088500"/>
            <a:ext cx="1153758" cy="11631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DBB6D1-1993-4843-88FF-E734446F66FE}"/>
              </a:ext>
            </a:extLst>
          </p:cNvPr>
          <p:cNvSpPr/>
          <p:nvPr/>
        </p:nvSpPr>
        <p:spPr>
          <a:xfrm>
            <a:off x="9057714" y="2879971"/>
            <a:ext cx="502212" cy="6062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283718-BC43-4F6F-BB1A-5C5B788C48F1}"/>
              </a:ext>
            </a:extLst>
          </p:cNvPr>
          <p:cNvSpPr/>
          <p:nvPr/>
        </p:nvSpPr>
        <p:spPr>
          <a:xfrm>
            <a:off x="8217633" y="3329552"/>
            <a:ext cx="653527" cy="6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2E84601-75E6-4B22-AA4B-540AA810F0E5}"/>
              </a:ext>
            </a:extLst>
          </p:cNvPr>
          <p:cNvSpPr txBox="1"/>
          <p:nvPr/>
        </p:nvSpPr>
        <p:spPr>
          <a:xfrm>
            <a:off x="2756412" y="5389614"/>
            <a:ext cx="61412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100" dirty="0" err="1"/>
              <a:t>Presencia</a:t>
            </a:r>
            <a:r>
              <a:rPr lang="en-US" sz="2100" dirty="0"/>
              <a:t> de </a:t>
            </a:r>
            <a:r>
              <a:rPr lang="en-US" sz="2100" dirty="0" err="1"/>
              <a:t>ojos</a:t>
            </a:r>
            <a:r>
              <a:rPr lang="en-US" sz="2100" dirty="0"/>
              <a:t>, </a:t>
            </a:r>
            <a:r>
              <a:rPr lang="en-US" sz="2100" dirty="0" err="1"/>
              <a:t>nariz</a:t>
            </a:r>
            <a:r>
              <a:rPr lang="en-US" sz="2100" dirty="0"/>
              <a:t>, y boca en </a:t>
            </a:r>
            <a:r>
              <a:rPr lang="en-US" sz="2100" dirty="0" err="1"/>
              <a:t>orden</a:t>
            </a:r>
            <a:r>
              <a:rPr lang="en-US" sz="2100" dirty="0"/>
              <a:t> particular</a:t>
            </a:r>
          </a:p>
        </p:txBody>
      </p:sp>
    </p:spTree>
    <p:extLst>
      <p:ext uri="{BB962C8B-B14F-4D97-AF65-F5344CB8AC3E}">
        <p14:creationId xmlns:p14="http://schemas.microsoft.com/office/powerpoint/2010/main" val="146009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19F5-9251-4C79-8F1B-A3B61C75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412B6CB8-B313-499B-A999-6C163A56BDE3}"/>
              </a:ext>
            </a:extLst>
          </p:cNvPr>
          <p:cNvSpPr txBox="1"/>
          <p:nvPr/>
        </p:nvSpPr>
        <p:spPr>
          <a:xfrm>
            <a:off x="1919536" y="3429000"/>
            <a:ext cx="2725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Reconocimiento de voz</a:t>
            </a:r>
          </a:p>
        </p:txBody>
      </p:sp>
      <p:pic>
        <p:nvPicPr>
          <p:cNvPr id="7" name="Picture 4" descr="Top Speech Recognition Software for Small Businesses - businessnewsdaily.com">
            <a:extLst>
              <a:ext uri="{FF2B5EF4-FFF2-40B4-BE49-F238E27FC236}">
                <a16:creationId xmlns:a16="http://schemas.microsoft.com/office/drawing/2014/main" id="{ECFA6CD0-5CED-4254-9660-DB7124C57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717" y="2232990"/>
            <a:ext cx="4734296" cy="31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792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714F-3BC6-457C-A711-463F638E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en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66BF4-D0EE-475A-AA1D-EE44EAD5A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553" y="1844825"/>
            <a:ext cx="7332503" cy="590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 los </a:t>
            </a:r>
            <a:r>
              <a:rPr lang="en-US" dirty="0" err="1"/>
              <a:t>ejercicios</a:t>
            </a:r>
            <a:r>
              <a:rPr lang="en-US" dirty="0"/>
              <a:t> el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C99B1-B4FC-4227-9D3F-95AD8EF6B815}"/>
              </a:ext>
            </a:extLst>
          </p:cNvPr>
          <p:cNvSpPr/>
          <p:nvPr/>
        </p:nvSpPr>
        <p:spPr>
          <a:xfrm>
            <a:off x="2384713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DATOS PARA ENTRENAR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D91DABA-C4D4-4F0C-B6A6-9A093D20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131" y="5020819"/>
            <a:ext cx="482921" cy="53578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22DF0FD-1B08-43B3-A694-1F1BCE0D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89" y="4532711"/>
            <a:ext cx="542925" cy="53578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43921E3-98F7-4230-A9EB-49FD2F2ED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378" y="4499251"/>
            <a:ext cx="471488" cy="5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0ECD1450-0796-4DF4-ADE6-C5010138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719" y="4682895"/>
            <a:ext cx="676872" cy="66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3714F-3BC6-457C-A711-463F638E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en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66BF4-D0EE-475A-AA1D-EE44EAD5A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61" y="2083753"/>
            <a:ext cx="7332503" cy="590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 los </a:t>
            </a:r>
            <a:r>
              <a:rPr lang="en-US" dirty="0" err="1"/>
              <a:t>ejercicios</a:t>
            </a:r>
            <a:r>
              <a:rPr lang="en-US" dirty="0"/>
              <a:t> el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C99B1-B4FC-4227-9D3F-95AD8EF6B815}"/>
              </a:ext>
            </a:extLst>
          </p:cNvPr>
          <p:cNvSpPr/>
          <p:nvPr/>
        </p:nvSpPr>
        <p:spPr>
          <a:xfrm>
            <a:off x="2384713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DATOS PARA ENTRENAR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D9A354F-36D8-4DA0-8EF8-5340329EEBF4}"/>
              </a:ext>
            </a:extLst>
          </p:cNvPr>
          <p:cNvSpPr/>
          <p:nvPr/>
        </p:nvSpPr>
        <p:spPr>
          <a:xfrm>
            <a:off x="4105837" y="3572761"/>
            <a:ext cx="335511" cy="49968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E1BAF-4859-4E55-99B4-1330451FF774}"/>
              </a:ext>
            </a:extLst>
          </p:cNvPr>
          <p:cNvSpPr/>
          <p:nvPr/>
        </p:nvSpPr>
        <p:spPr>
          <a:xfrm>
            <a:off x="4570440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EXTRACCION DE INFORMACION </a:t>
            </a:r>
            <a:r>
              <a:rPr lang="en-US" sz="1600" b="1" u="sng" dirty="0"/>
              <a:t>RELEVANTE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B1867AF-5F78-43FE-A97C-1747EEF75027}"/>
              </a:ext>
            </a:extLst>
          </p:cNvPr>
          <p:cNvCxnSpPr>
            <a:cxnSpLocks/>
          </p:cNvCxnSpPr>
          <p:nvPr/>
        </p:nvCxnSpPr>
        <p:spPr>
          <a:xfrm>
            <a:off x="5188112" y="5255426"/>
            <a:ext cx="7237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7953C12-CC89-44BE-96D4-FAB6EE564438}"/>
              </a:ext>
            </a:extLst>
          </p:cNvPr>
          <p:cNvSpPr txBox="1"/>
          <p:nvPr/>
        </p:nvSpPr>
        <p:spPr>
          <a:xfrm>
            <a:off x="5965720" y="5151552"/>
            <a:ext cx="4924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dirty="0">
                <a:solidFill>
                  <a:srgbClr val="FF0000"/>
                </a:solidFill>
              </a:rPr>
              <a:t>Base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C1843BF-905F-45AD-80AA-512B62C329E6}"/>
              </a:ext>
            </a:extLst>
          </p:cNvPr>
          <p:cNvCxnSpPr>
            <a:cxnSpLocks/>
          </p:cNvCxnSpPr>
          <p:nvPr/>
        </p:nvCxnSpPr>
        <p:spPr>
          <a:xfrm>
            <a:off x="5188112" y="5056046"/>
            <a:ext cx="7237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AE6F063-7EC2-45F6-A38A-695619642657}"/>
              </a:ext>
            </a:extLst>
          </p:cNvPr>
          <p:cNvSpPr txBox="1"/>
          <p:nvPr/>
        </p:nvSpPr>
        <p:spPr>
          <a:xfrm>
            <a:off x="5941435" y="4943803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dirty="0">
                <a:solidFill>
                  <a:srgbClr val="FF0000"/>
                </a:solidFill>
              </a:rPr>
              <a:t>Tallo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21A0A5F-CFFF-4FBC-AD82-18F6703EFE95}"/>
              </a:ext>
            </a:extLst>
          </p:cNvPr>
          <p:cNvCxnSpPr>
            <a:cxnSpLocks/>
          </p:cNvCxnSpPr>
          <p:nvPr/>
        </p:nvCxnSpPr>
        <p:spPr>
          <a:xfrm>
            <a:off x="5217647" y="4840925"/>
            <a:ext cx="7237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B74F4EF-8ACE-40AF-B559-74E3E7F49BB8}"/>
              </a:ext>
            </a:extLst>
          </p:cNvPr>
          <p:cNvSpPr txBox="1"/>
          <p:nvPr/>
        </p:nvSpPr>
        <p:spPr>
          <a:xfrm>
            <a:off x="5941435" y="4737050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dirty="0">
                <a:solidFill>
                  <a:srgbClr val="FF0000"/>
                </a:solidFill>
              </a:rPr>
              <a:t>Cabeza</a:t>
            </a:r>
          </a:p>
        </p:txBody>
      </p:sp>
    </p:spTree>
    <p:extLst>
      <p:ext uri="{BB962C8B-B14F-4D97-AF65-F5344CB8AC3E}">
        <p14:creationId xmlns:p14="http://schemas.microsoft.com/office/powerpoint/2010/main" val="56002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714F-3BC6-457C-A711-463F638E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en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66BF4-D0EE-475A-AA1D-EE44EAD5A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9577" y="2005549"/>
            <a:ext cx="7332503" cy="590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 los </a:t>
            </a:r>
            <a:r>
              <a:rPr lang="en-US" dirty="0" err="1"/>
              <a:t>ejercicios</a:t>
            </a:r>
            <a:r>
              <a:rPr lang="en-US" dirty="0"/>
              <a:t> el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C99B1-B4FC-4227-9D3F-95AD8EF6B815}"/>
              </a:ext>
            </a:extLst>
          </p:cNvPr>
          <p:cNvSpPr/>
          <p:nvPr/>
        </p:nvSpPr>
        <p:spPr>
          <a:xfrm>
            <a:off x="2384713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DATOS PARA ENTRENAR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D9A354F-36D8-4DA0-8EF8-5340329EEBF4}"/>
              </a:ext>
            </a:extLst>
          </p:cNvPr>
          <p:cNvSpPr/>
          <p:nvPr/>
        </p:nvSpPr>
        <p:spPr>
          <a:xfrm>
            <a:off x="4105837" y="3572761"/>
            <a:ext cx="335511" cy="49968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E1BAF-4859-4E55-99B4-1330451FF774}"/>
              </a:ext>
            </a:extLst>
          </p:cNvPr>
          <p:cNvSpPr/>
          <p:nvPr/>
        </p:nvSpPr>
        <p:spPr>
          <a:xfrm>
            <a:off x="4570440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EXTRACCION DE INFORMACION </a:t>
            </a:r>
            <a:r>
              <a:rPr lang="en-US" sz="1600" b="1" u="sng" dirty="0"/>
              <a:t>RELEVANTE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5A30C2-CC42-43A6-8F21-787655773EC3}"/>
              </a:ext>
            </a:extLst>
          </p:cNvPr>
          <p:cNvSpPr/>
          <p:nvPr/>
        </p:nvSpPr>
        <p:spPr>
          <a:xfrm>
            <a:off x="6291564" y="3572760"/>
            <a:ext cx="335511" cy="49968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E693AA-B606-4B9D-89EC-258370E0AE72}"/>
              </a:ext>
            </a:extLst>
          </p:cNvPr>
          <p:cNvSpPr/>
          <p:nvPr/>
        </p:nvSpPr>
        <p:spPr>
          <a:xfrm>
            <a:off x="6756167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MODELO MENTAL</a:t>
            </a:r>
            <a:endParaRPr 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2938506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714F-3BC6-457C-A711-463F638E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en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66BF4-D0EE-475A-AA1D-EE44EAD5A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9577" y="2005549"/>
            <a:ext cx="7332503" cy="590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 los </a:t>
            </a:r>
            <a:r>
              <a:rPr lang="en-US" dirty="0" err="1"/>
              <a:t>ejercicios</a:t>
            </a:r>
            <a:r>
              <a:rPr lang="en-US" dirty="0"/>
              <a:t> el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C99B1-B4FC-4227-9D3F-95AD8EF6B815}"/>
              </a:ext>
            </a:extLst>
          </p:cNvPr>
          <p:cNvSpPr/>
          <p:nvPr/>
        </p:nvSpPr>
        <p:spPr>
          <a:xfrm>
            <a:off x="2384713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DATOS PARA ENTRENAR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D9A354F-36D8-4DA0-8EF8-5340329EEBF4}"/>
              </a:ext>
            </a:extLst>
          </p:cNvPr>
          <p:cNvSpPr/>
          <p:nvPr/>
        </p:nvSpPr>
        <p:spPr>
          <a:xfrm>
            <a:off x="4105837" y="3572761"/>
            <a:ext cx="335511" cy="49968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E1BAF-4859-4E55-99B4-1330451FF774}"/>
              </a:ext>
            </a:extLst>
          </p:cNvPr>
          <p:cNvSpPr/>
          <p:nvPr/>
        </p:nvSpPr>
        <p:spPr>
          <a:xfrm>
            <a:off x="4570440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EXTRACCION DE INFORMACION </a:t>
            </a:r>
            <a:r>
              <a:rPr lang="en-US" sz="1600" b="1" u="sng" dirty="0"/>
              <a:t>RELEVANTE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5A30C2-CC42-43A6-8F21-787655773EC3}"/>
              </a:ext>
            </a:extLst>
          </p:cNvPr>
          <p:cNvSpPr/>
          <p:nvPr/>
        </p:nvSpPr>
        <p:spPr>
          <a:xfrm>
            <a:off x="6291564" y="3572760"/>
            <a:ext cx="335511" cy="49968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E693AA-B606-4B9D-89EC-258370E0AE72}"/>
              </a:ext>
            </a:extLst>
          </p:cNvPr>
          <p:cNvSpPr/>
          <p:nvPr/>
        </p:nvSpPr>
        <p:spPr>
          <a:xfrm>
            <a:off x="6756167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MODELO MENTAL</a:t>
            </a:r>
            <a:endParaRPr lang="en-US" sz="1600" b="1" u="sng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3AE1973-28D5-4F6B-A867-D648F3F7D532}"/>
              </a:ext>
            </a:extLst>
          </p:cNvPr>
          <p:cNvSpPr/>
          <p:nvPr/>
        </p:nvSpPr>
        <p:spPr>
          <a:xfrm>
            <a:off x="8477292" y="3584862"/>
            <a:ext cx="335511" cy="49968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E6241-31D7-4A69-A861-2774EA8991A3}"/>
              </a:ext>
            </a:extLst>
          </p:cNvPr>
          <p:cNvSpPr/>
          <p:nvPr/>
        </p:nvSpPr>
        <p:spPr>
          <a:xfrm>
            <a:off x="8941895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TOMA DE DECISIONES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71B2F75-A235-4931-9CEE-F87924C8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444" y="4603540"/>
            <a:ext cx="707231" cy="54292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685BCA3-C347-43FF-9268-EDDE6F6A1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38" y="5167625"/>
            <a:ext cx="692944" cy="5429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3AB11F8-2E0F-4326-A52D-0F30C9FE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711" y="5488822"/>
            <a:ext cx="664369" cy="4857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3E3F229-5632-4BF7-9A64-CD1652141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703" y="4743382"/>
            <a:ext cx="657225" cy="535781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1A628F59-8322-404A-842F-6DAA5F3B1841}"/>
              </a:ext>
            </a:extLst>
          </p:cNvPr>
          <p:cNvSpPr/>
          <p:nvPr/>
        </p:nvSpPr>
        <p:spPr>
          <a:xfrm rot="18859343">
            <a:off x="8955631" y="4571889"/>
            <a:ext cx="829644" cy="60622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1404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714F-3BC6-457C-A711-463F638E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en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66BF4-D0EE-475A-AA1D-EE44EAD5A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782" y="2069254"/>
            <a:ext cx="7332503" cy="590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 los </a:t>
            </a:r>
            <a:r>
              <a:rPr lang="en-US" dirty="0" err="1"/>
              <a:t>ejercicios</a:t>
            </a:r>
            <a:r>
              <a:rPr lang="en-US" dirty="0"/>
              <a:t> el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C99B1-B4FC-4227-9D3F-95AD8EF6B815}"/>
              </a:ext>
            </a:extLst>
          </p:cNvPr>
          <p:cNvSpPr/>
          <p:nvPr/>
        </p:nvSpPr>
        <p:spPr>
          <a:xfrm>
            <a:off x="2384713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DATOS PARA ENTRENAR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D9A354F-36D8-4DA0-8EF8-5340329EEBF4}"/>
              </a:ext>
            </a:extLst>
          </p:cNvPr>
          <p:cNvSpPr/>
          <p:nvPr/>
        </p:nvSpPr>
        <p:spPr>
          <a:xfrm>
            <a:off x="4105837" y="3572761"/>
            <a:ext cx="335511" cy="49968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E1BAF-4859-4E55-99B4-1330451FF774}"/>
              </a:ext>
            </a:extLst>
          </p:cNvPr>
          <p:cNvSpPr/>
          <p:nvPr/>
        </p:nvSpPr>
        <p:spPr>
          <a:xfrm>
            <a:off x="4570440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EXTRACCION DE INFORMACION </a:t>
            </a:r>
            <a:r>
              <a:rPr lang="en-US" sz="1600" b="1" u="sng" dirty="0"/>
              <a:t>RELEVANTE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5A30C2-CC42-43A6-8F21-787655773EC3}"/>
              </a:ext>
            </a:extLst>
          </p:cNvPr>
          <p:cNvSpPr/>
          <p:nvPr/>
        </p:nvSpPr>
        <p:spPr>
          <a:xfrm>
            <a:off x="6291564" y="3572760"/>
            <a:ext cx="335511" cy="49968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E693AA-B606-4B9D-89EC-258370E0AE72}"/>
              </a:ext>
            </a:extLst>
          </p:cNvPr>
          <p:cNvSpPr/>
          <p:nvPr/>
        </p:nvSpPr>
        <p:spPr>
          <a:xfrm>
            <a:off x="6756167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MODELO MENTAL</a:t>
            </a:r>
            <a:endParaRPr lang="en-US" sz="1600" b="1" u="sng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3AE1973-28D5-4F6B-A867-D648F3F7D532}"/>
              </a:ext>
            </a:extLst>
          </p:cNvPr>
          <p:cNvSpPr/>
          <p:nvPr/>
        </p:nvSpPr>
        <p:spPr>
          <a:xfrm>
            <a:off x="8477292" y="3584862"/>
            <a:ext cx="335511" cy="49968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E6241-31D7-4A69-A861-2774EA8991A3}"/>
              </a:ext>
            </a:extLst>
          </p:cNvPr>
          <p:cNvSpPr/>
          <p:nvPr/>
        </p:nvSpPr>
        <p:spPr>
          <a:xfrm>
            <a:off x="8941895" y="3291840"/>
            <a:ext cx="1592033" cy="982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TOMA DE DECISIONES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BD1FCA-C808-4B5E-BAEF-5A46E9AFF4A4}"/>
              </a:ext>
            </a:extLst>
          </p:cNvPr>
          <p:cNvCxnSpPr>
            <a:cxnSpLocks/>
          </p:cNvCxnSpPr>
          <p:nvPr/>
        </p:nvCxnSpPr>
        <p:spPr>
          <a:xfrm>
            <a:off x="3371627" y="4778412"/>
            <a:ext cx="1305273" cy="727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D934B0-FFB8-4205-B72A-14F8FDD7D7EC}"/>
              </a:ext>
            </a:extLst>
          </p:cNvPr>
          <p:cNvCxnSpPr>
            <a:cxnSpLocks/>
          </p:cNvCxnSpPr>
          <p:nvPr/>
        </p:nvCxnSpPr>
        <p:spPr>
          <a:xfrm>
            <a:off x="5341965" y="4473720"/>
            <a:ext cx="0" cy="103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520B8-2D65-4411-AA6D-433C2CD529F9}"/>
              </a:ext>
            </a:extLst>
          </p:cNvPr>
          <p:cNvCxnSpPr>
            <a:cxnSpLocks/>
          </p:cNvCxnSpPr>
          <p:nvPr/>
        </p:nvCxnSpPr>
        <p:spPr>
          <a:xfrm flipH="1">
            <a:off x="6007033" y="4556566"/>
            <a:ext cx="1606808" cy="94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C27447-9781-4058-B6E7-B8D1918646BB}"/>
              </a:ext>
            </a:extLst>
          </p:cNvPr>
          <p:cNvSpPr txBox="1"/>
          <p:nvPr/>
        </p:nvSpPr>
        <p:spPr>
          <a:xfrm>
            <a:off x="4727114" y="553236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Aprendizaje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404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1800" dirty="0"/>
              <a:t>¿Qué es Machine </a:t>
            </a:r>
            <a:r>
              <a:rPr lang="es-CO" sz="1800" dirty="0" err="1"/>
              <a:t>Learning</a:t>
            </a:r>
            <a:r>
              <a:rPr lang="es-CO" sz="1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4B594B-6D06-5881-39D9-14A07E9474C3}"/>
              </a:ext>
            </a:extLst>
          </p:cNvPr>
          <p:cNvSpPr txBox="1"/>
          <p:nvPr/>
        </p:nvSpPr>
        <p:spPr>
          <a:xfrm>
            <a:off x="1919536" y="3194185"/>
            <a:ext cx="3384376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800" dirty="0"/>
              <a:t>Vamos a construir (conceptualmente) un sistema de Machine </a:t>
            </a:r>
            <a:r>
              <a:rPr lang="es-CO" sz="2800" dirty="0" err="1"/>
              <a:t>Learning</a:t>
            </a:r>
            <a:endParaRPr lang="es-CO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09547-6CC8-8819-1B7D-EA0EE135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49" y="2708921"/>
            <a:ext cx="4578465" cy="25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48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">
            <a:extLst>
              <a:ext uri="{FF2B5EF4-FFF2-40B4-BE49-F238E27FC236}">
                <a16:creationId xmlns:a16="http://schemas.microsoft.com/office/drawing/2014/main" id="{9BEFED0B-6C61-47B3-B6BB-9D3C3D557F12}"/>
              </a:ext>
            </a:extLst>
          </p:cNvPr>
          <p:cNvSpPr/>
          <p:nvPr/>
        </p:nvSpPr>
        <p:spPr>
          <a:xfrm>
            <a:off x="5991044" y="3906409"/>
            <a:ext cx="810491" cy="63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B55866D0-0BCC-4DA2-83D2-56394095C207}"/>
              </a:ext>
            </a:extLst>
          </p:cNvPr>
          <p:cNvSpPr txBox="1"/>
          <p:nvPr/>
        </p:nvSpPr>
        <p:spPr>
          <a:xfrm>
            <a:off x="5991043" y="3220338"/>
            <a:ext cx="429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0000"/>
                </a:solidFill>
              </a:rPr>
              <a:t>Objetivo</a:t>
            </a:r>
            <a:r>
              <a:rPr lang="es-CO" sz="2400" dirty="0"/>
              <a:t>: Automatizar proceso de selección de pescado:   Salmón / bagre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4616B9-C23E-4B56-9A56-38F39A29C305}"/>
              </a:ext>
            </a:extLst>
          </p:cNvPr>
          <p:cNvCxnSpPr>
            <a:cxnSpLocks/>
          </p:cNvCxnSpPr>
          <p:nvPr/>
        </p:nvCxnSpPr>
        <p:spPr>
          <a:xfrm flipH="1" flipV="1">
            <a:off x="3812224" y="4198538"/>
            <a:ext cx="635036" cy="45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A8499A-ED7A-44F2-90FA-F880C8903996}"/>
              </a:ext>
            </a:extLst>
          </p:cNvPr>
          <p:cNvSpPr txBox="1"/>
          <p:nvPr/>
        </p:nvSpPr>
        <p:spPr>
          <a:xfrm>
            <a:off x="3163831" y="482229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Banda </a:t>
            </a:r>
            <a:r>
              <a:rPr lang="en-US" dirty="0" err="1"/>
              <a:t>transportadora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8CF5AD-FE5A-49B5-9366-FDB93DEE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</a:t>
            </a:r>
            <a:r>
              <a:rPr lang="en-US" dirty="0" err="1"/>
              <a:t>selección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/>
              <a:t>pescado</a:t>
            </a:r>
            <a:endParaRPr lang="en-US" dirty="0"/>
          </a:p>
        </p:txBody>
      </p:sp>
      <p:grpSp>
        <p:nvGrpSpPr>
          <p:cNvPr id="27" name="Group 25">
            <a:extLst>
              <a:ext uri="{FF2B5EF4-FFF2-40B4-BE49-F238E27FC236}">
                <a16:creationId xmlns:a16="http://schemas.microsoft.com/office/drawing/2014/main" id="{4AD7584F-968D-EFA0-DB28-6CBDD1B5CADE}"/>
              </a:ext>
            </a:extLst>
          </p:cNvPr>
          <p:cNvGrpSpPr/>
          <p:nvPr/>
        </p:nvGrpSpPr>
        <p:grpSpPr>
          <a:xfrm>
            <a:off x="2500260" y="1901905"/>
            <a:ext cx="2478673" cy="2636864"/>
            <a:chOff x="4588121" y="924996"/>
            <a:chExt cx="4107645" cy="4638676"/>
          </a:xfrm>
        </p:grpSpPr>
        <p:pic>
          <p:nvPicPr>
            <p:cNvPr id="28" name="Picture 14" descr="Image result for camera conveyor">
              <a:extLst>
                <a:ext uri="{FF2B5EF4-FFF2-40B4-BE49-F238E27FC236}">
                  <a16:creationId xmlns:a16="http://schemas.microsoft.com/office/drawing/2014/main" id="{992ECA74-5228-9C2A-B664-5AB2CDDD2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121" y="924996"/>
              <a:ext cx="3657600" cy="463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ángulo 3">
              <a:extLst>
                <a:ext uri="{FF2B5EF4-FFF2-40B4-BE49-F238E27FC236}">
                  <a16:creationId xmlns:a16="http://schemas.microsoft.com/office/drawing/2014/main" id="{88C44E37-5770-38C0-225B-2EF61A09ED07}"/>
                </a:ext>
              </a:extLst>
            </p:cNvPr>
            <p:cNvSpPr/>
            <p:nvPr/>
          </p:nvSpPr>
          <p:spPr>
            <a:xfrm>
              <a:off x="7095618" y="1232544"/>
              <a:ext cx="1600148" cy="843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dirty="0">
                  <a:solidFill>
                    <a:schemeClr val="tx1"/>
                  </a:solidFill>
                </a:rPr>
                <a:t>Cámara</a:t>
              </a:r>
            </a:p>
          </p:txBody>
        </p:sp>
        <p:sp>
          <p:nvSpPr>
            <p:cNvPr id="30" name="Rectángulo 11">
              <a:extLst>
                <a:ext uri="{FF2B5EF4-FFF2-40B4-BE49-F238E27FC236}">
                  <a16:creationId xmlns:a16="http://schemas.microsoft.com/office/drawing/2014/main" id="{C12CAA83-F3BE-1C64-846B-22999C687F1E}"/>
                </a:ext>
              </a:extLst>
            </p:cNvPr>
            <p:cNvSpPr/>
            <p:nvPr/>
          </p:nvSpPr>
          <p:spPr>
            <a:xfrm>
              <a:off x="7355365" y="3588337"/>
              <a:ext cx="1080655" cy="843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25"/>
            </a:p>
          </p:txBody>
        </p:sp>
        <p:pic>
          <p:nvPicPr>
            <p:cNvPr id="31" name="Picture 16" descr="Image result for salmon">
              <a:extLst>
                <a:ext uri="{FF2B5EF4-FFF2-40B4-BE49-F238E27FC236}">
                  <a16:creationId xmlns:a16="http://schemas.microsoft.com/office/drawing/2014/main" id="{435A64A1-AEAE-D4BA-6A33-DB672025A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48863">
              <a:off x="6344487" y="3037607"/>
              <a:ext cx="1290348" cy="5769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193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6D0CFD5-498A-4873-9912-551C69E195C6}"/>
              </a:ext>
            </a:extLst>
          </p:cNvPr>
          <p:cNvGrpSpPr/>
          <p:nvPr/>
        </p:nvGrpSpPr>
        <p:grpSpPr>
          <a:xfrm>
            <a:off x="767408" y="2350926"/>
            <a:ext cx="3547431" cy="3094297"/>
            <a:chOff x="4588121" y="924996"/>
            <a:chExt cx="4107645" cy="4638676"/>
          </a:xfrm>
        </p:grpSpPr>
        <p:pic>
          <p:nvPicPr>
            <p:cNvPr id="22" name="Picture 14" descr="Image result for camera conveyor">
              <a:extLst>
                <a:ext uri="{FF2B5EF4-FFF2-40B4-BE49-F238E27FC236}">
                  <a16:creationId xmlns:a16="http://schemas.microsoft.com/office/drawing/2014/main" id="{658F9F6C-3A22-417B-8D8B-FE33D5C7F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121" y="924996"/>
              <a:ext cx="3657600" cy="463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ángulo 3">
              <a:extLst>
                <a:ext uri="{FF2B5EF4-FFF2-40B4-BE49-F238E27FC236}">
                  <a16:creationId xmlns:a16="http://schemas.microsoft.com/office/drawing/2014/main" id="{AF0F04E7-B0A0-45F6-9D16-1E9EBF5C9032}"/>
                </a:ext>
              </a:extLst>
            </p:cNvPr>
            <p:cNvSpPr/>
            <p:nvPr/>
          </p:nvSpPr>
          <p:spPr>
            <a:xfrm>
              <a:off x="7095618" y="1232544"/>
              <a:ext cx="1600148" cy="843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25" dirty="0">
                  <a:solidFill>
                    <a:schemeClr val="tx1"/>
                  </a:solidFill>
                </a:rPr>
                <a:t>Cámara</a:t>
              </a:r>
            </a:p>
          </p:txBody>
        </p:sp>
        <p:sp>
          <p:nvSpPr>
            <p:cNvPr id="24" name="Rectángulo 11">
              <a:extLst>
                <a:ext uri="{FF2B5EF4-FFF2-40B4-BE49-F238E27FC236}">
                  <a16:creationId xmlns:a16="http://schemas.microsoft.com/office/drawing/2014/main" id="{9E66B76C-6855-4EB5-9C97-B19FDFD36387}"/>
                </a:ext>
              </a:extLst>
            </p:cNvPr>
            <p:cNvSpPr/>
            <p:nvPr/>
          </p:nvSpPr>
          <p:spPr>
            <a:xfrm>
              <a:off x="7355365" y="3588337"/>
              <a:ext cx="1080655" cy="843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25"/>
            </a:p>
          </p:txBody>
        </p:sp>
        <p:pic>
          <p:nvPicPr>
            <p:cNvPr id="25" name="Picture 16" descr="Image result for salmon">
              <a:extLst>
                <a:ext uri="{FF2B5EF4-FFF2-40B4-BE49-F238E27FC236}">
                  <a16:creationId xmlns:a16="http://schemas.microsoft.com/office/drawing/2014/main" id="{DF2C08A7-7ECB-473D-8AFB-670757C66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48863">
              <a:off x="6344487" y="3037607"/>
              <a:ext cx="1290348" cy="5769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D1F07961-BED5-0A79-3CC1-553E3DBF96E3}"/>
              </a:ext>
            </a:extLst>
          </p:cNvPr>
          <p:cNvGrpSpPr/>
          <p:nvPr/>
        </p:nvGrpSpPr>
        <p:grpSpPr>
          <a:xfrm>
            <a:off x="4561846" y="3298427"/>
            <a:ext cx="6674178" cy="1773939"/>
            <a:chOff x="4966438" y="3383253"/>
            <a:chExt cx="5347558" cy="1155517"/>
          </a:xfrm>
        </p:grpSpPr>
        <p:sp>
          <p:nvSpPr>
            <p:cNvPr id="6" name="Rectángulo 11">
              <a:extLst>
                <a:ext uri="{FF2B5EF4-FFF2-40B4-BE49-F238E27FC236}">
                  <a16:creationId xmlns:a16="http://schemas.microsoft.com/office/drawing/2014/main" id="{9BEFED0B-6C61-47B3-B6BB-9D3C3D557F12}"/>
                </a:ext>
              </a:extLst>
            </p:cNvPr>
            <p:cNvSpPr/>
            <p:nvPr/>
          </p:nvSpPr>
          <p:spPr>
            <a:xfrm>
              <a:off x="5991044" y="3906409"/>
              <a:ext cx="810491" cy="63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2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072646-ED45-47AF-988E-A5F91BD111D0}"/>
                </a:ext>
              </a:extLst>
            </p:cNvPr>
            <p:cNvSpPr/>
            <p:nvPr/>
          </p:nvSpPr>
          <p:spPr>
            <a:xfrm>
              <a:off x="4966438" y="3383254"/>
              <a:ext cx="1013413" cy="6323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DATOS PARA ENTRENAR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15569A1-3D2F-4825-ABCD-CB15ED44191B}"/>
                </a:ext>
              </a:extLst>
            </p:cNvPr>
            <p:cNvSpPr/>
            <p:nvPr/>
          </p:nvSpPr>
          <p:spPr>
            <a:xfrm>
              <a:off x="6081257" y="3493897"/>
              <a:ext cx="213570" cy="32167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1A505C-3BEC-475D-9B29-65B3843C8535}"/>
                </a:ext>
              </a:extLst>
            </p:cNvPr>
            <p:cNvSpPr/>
            <p:nvPr/>
          </p:nvSpPr>
          <p:spPr>
            <a:xfrm>
              <a:off x="6396235" y="3383254"/>
              <a:ext cx="1013413" cy="6323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EXTRACCION DE INFORMACION </a:t>
              </a:r>
              <a:r>
                <a:rPr lang="en-US" sz="1100" b="1" u="sng" dirty="0"/>
                <a:t>RELEVANTE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84D215B6-1682-456B-81A2-190B30FD4638}"/>
                </a:ext>
              </a:extLst>
            </p:cNvPr>
            <p:cNvSpPr/>
            <p:nvPr/>
          </p:nvSpPr>
          <p:spPr>
            <a:xfrm>
              <a:off x="7528256" y="3493897"/>
              <a:ext cx="213570" cy="32167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06FD1B-C40F-4FA0-94EE-1E05348C49E8}"/>
                </a:ext>
              </a:extLst>
            </p:cNvPr>
            <p:cNvSpPr/>
            <p:nvPr/>
          </p:nvSpPr>
          <p:spPr>
            <a:xfrm>
              <a:off x="7858058" y="3383253"/>
              <a:ext cx="1013413" cy="6323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MODELO</a:t>
              </a:r>
              <a:endParaRPr lang="en-US" sz="1100" b="1" u="sng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AA9B1B6-3404-4CA9-B0EC-7CAF8416D105}"/>
                </a:ext>
              </a:extLst>
            </p:cNvPr>
            <p:cNvSpPr/>
            <p:nvPr/>
          </p:nvSpPr>
          <p:spPr>
            <a:xfrm>
              <a:off x="8987701" y="3516539"/>
              <a:ext cx="213570" cy="32167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B8AFA8-22E6-49BB-9802-D77BE1C078F4}"/>
                </a:ext>
              </a:extLst>
            </p:cNvPr>
            <p:cNvSpPr/>
            <p:nvPr/>
          </p:nvSpPr>
          <p:spPr>
            <a:xfrm>
              <a:off x="9300583" y="3383253"/>
              <a:ext cx="1013413" cy="6323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RECONOCIENTO DE TIPO DE PEZ</a:t>
              </a:r>
            </a:p>
          </p:txBody>
        </p:sp>
      </p:grpSp>
      <p:sp>
        <p:nvSpPr>
          <p:cNvPr id="20" name="CuadroTexto 4">
            <a:extLst>
              <a:ext uri="{FF2B5EF4-FFF2-40B4-BE49-F238E27FC236}">
                <a16:creationId xmlns:a16="http://schemas.microsoft.com/office/drawing/2014/main" id="{E66D8BF1-7312-4F6B-BA7F-60D85E1CC98C}"/>
              </a:ext>
            </a:extLst>
          </p:cNvPr>
          <p:cNvSpPr txBox="1"/>
          <p:nvPr/>
        </p:nvSpPr>
        <p:spPr>
          <a:xfrm>
            <a:off x="5194256" y="5205562"/>
            <a:ext cx="5520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100" dirty="0">
                <a:solidFill>
                  <a:srgbClr val="FF0000"/>
                </a:solidFill>
              </a:rPr>
              <a:t>Objetivo</a:t>
            </a:r>
            <a:r>
              <a:rPr lang="es-CO" sz="2100" dirty="0"/>
              <a:t>: Automatizar proceso de selección de pescado:   Salmón / bagre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D4CFD4-7227-4624-BC89-7786A923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</a:t>
            </a:r>
            <a:r>
              <a:rPr lang="en-US" dirty="0" err="1"/>
              <a:t>selección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/>
              <a:t>pescado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97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453793E-DFB9-48F7-8721-38CE68191DBF}"/>
              </a:ext>
            </a:extLst>
          </p:cNvPr>
          <p:cNvSpPr txBox="1"/>
          <p:nvPr/>
        </p:nvSpPr>
        <p:spPr>
          <a:xfrm>
            <a:off x="2567158" y="267403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Bagre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AC9F9C-77AE-43B9-990D-CAF693716E45}"/>
              </a:ext>
            </a:extLst>
          </p:cNvPr>
          <p:cNvSpPr txBox="1"/>
          <p:nvPr/>
        </p:nvSpPr>
        <p:spPr>
          <a:xfrm>
            <a:off x="2497427" y="55290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Salmón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A92C2-1526-42E6-A7F8-0629A4DAADCB}"/>
              </a:ext>
            </a:extLst>
          </p:cNvPr>
          <p:cNvSpPr txBox="1"/>
          <p:nvPr/>
        </p:nvSpPr>
        <p:spPr>
          <a:xfrm>
            <a:off x="1919537" y="1354280"/>
            <a:ext cx="415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Datos</a:t>
            </a:r>
            <a:r>
              <a:rPr lang="en-US" sz="2400" dirty="0"/>
              <a:t> para el </a:t>
            </a:r>
            <a:r>
              <a:rPr lang="en-US" sz="2400" dirty="0" err="1"/>
              <a:t>entrenamiento</a:t>
            </a:r>
            <a:r>
              <a:rPr lang="en-US" sz="2400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A10FB0-568A-4597-988E-CE8029BA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</a:t>
            </a:r>
            <a:r>
              <a:rPr lang="en-US" dirty="0" err="1"/>
              <a:t>selección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/>
              <a:t>pescado</a:t>
            </a:r>
            <a:endParaRPr lang="en-US" dirty="0"/>
          </a:p>
        </p:txBody>
      </p:sp>
      <p:pic>
        <p:nvPicPr>
          <p:cNvPr id="7172" name="Picture 4" descr="Inicia veda del bagre rayado">
            <a:extLst>
              <a:ext uri="{FF2B5EF4-FFF2-40B4-BE49-F238E27FC236}">
                <a16:creationId xmlns:a16="http://schemas.microsoft.com/office/drawing/2014/main" id="{4179B9C6-6EB2-7685-B406-5FDDFDBC4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8" b="25430"/>
          <a:stretch/>
        </p:blipFill>
        <p:spPr bwMode="auto">
          <a:xfrm>
            <a:off x="3697591" y="2420888"/>
            <a:ext cx="5992341" cy="14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2D46504-8F88-F758-5FCB-2201030F4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5" r="16926" b="25174"/>
          <a:stretch/>
        </p:blipFill>
        <p:spPr bwMode="auto">
          <a:xfrm>
            <a:off x="4439816" y="5042058"/>
            <a:ext cx="3707904" cy="152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397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836C7B5-D815-49C7-9BAF-9AC6B287789C}"/>
              </a:ext>
            </a:extLst>
          </p:cNvPr>
          <p:cNvSpPr/>
          <p:nvPr/>
        </p:nvSpPr>
        <p:spPr>
          <a:xfrm>
            <a:off x="6456041" y="2241218"/>
            <a:ext cx="3403789" cy="1127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2400" dirty="0">
                <a:solidFill>
                  <a:schemeClr val="tx1"/>
                </a:solidFill>
              </a:rPr>
              <a:t>¿Qué información es </a:t>
            </a:r>
            <a:r>
              <a:rPr lang="es-CO" sz="2400" b="1" dirty="0">
                <a:solidFill>
                  <a:srgbClr val="FF0000"/>
                </a:solidFill>
              </a:rPr>
              <a:t>relevante</a:t>
            </a:r>
            <a:r>
              <a:rPr lang="es-CO" sz="2400" dirty="0">
                <a:solidFill>
                  <a:schemeClr val="tx1"/>
                </a:solidFill>
              </a:rPr>
              <a:t> para diferenciar uno del otro?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453793E-DFB9-48F7-8721-38CE68191DBF}"/>
              </a:ext>
            </a:extLst>
          </p:cNvPr>
          <p:cNvSpPr txBox="1"/>
          <p:nvPr/>
        </p:nvSpPr>
        <p:spPr>
          <a:xfrm>
            <a:off x="1942972" y="191034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Bagre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AC9F9C-77AE-43B9-990D-CAF693716E45}"/>
              </a:ext>
            </a:extLst>
          </p:cNvPr>
          <p:cNvSpPr txBox="1"/>
          <p:nvPr/>
        </p:nvSpPr>
        <p:spPr>
          <a:xfrm>
            <a:off x="1977153" y="420086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Salmón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64A727-339E-48EC-A96C-42128E7743EE}"/>
              </a:ext>
            </a:extLst>
          </p:cNvPr>
          <p:cNvSpPr txBox="1"/>
          <p:nvPr/>
        </p:nvSpPr>
        <p:spPr>
          <a:xfrm>
            <a:off x="6888089" y="3874476"/>
            <a:ext cx="31438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100" dirty="0"/>
              <a:t>- ¿Número de escamas?</a:t>
            </a:r>
          </a:p>
        </p:txBody>
      </p:sp>
      <p:sp>
        <p:nvSpPr>
          <p:cNvPr id="10" name="CuadroTexto 15">
            <a:extLst>
              <a:ext uri="{FF2B5EF4-FFF2-40B4-BE49-F238E27FC236}">
                <a16:creationId xmlns:a16="http://schemas.microsoft.com/office/drawing/2014/main" id="{8E906FE9-7706-4F05-9345-25F566CB8B7D}"/>
              </a:ext>
            </a:extLst>
          </p:cNvPr>
          <p:cNvSpPr txBox="1"/>
          <p:nvPr/>
        </p:nvSpPr>
        <p:spPr>
          <a:xfrm>
            <a:off x="6888088" y="4196006"/>
            <a:ext cx="13051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100" dirty="0"/>
              <a:t>- ¿Color?</a:t>
            </a:r>
          </a:p>
        </p:txBody>
      </p:sp>
      <p:sp>
        <p:nvSpPr>
          <p:cNvPr id="11" name="CuadroTexto 16">
            <a:extLst>
              <a:ext uri="{FF2B5EF4-FFF2-40B4-BE49-F238E27FC236}">
                <a16:creationId xmlns:a16="http://schemas.microsoft.com/office/drawing/2014/main" id="{1DC5080C-EC1C-45C5-B057-B858576F5AEC}"/>
              </a:ext>
            </a:extLst>
          </p:cNvPr>
          <p:cNvSpPr txBox="1"/>
          <p:nvPr/>
        </p:nvSpPr>
        <p:spPr>
          <a:xfrm>
            <a:off x="6888089" y="4888801"/>
            <a:ext cx="16903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100" dirty="0"/>
              <a:t>- ¿ Tamaño?</a:t>
            </a:r>
          </a:p>
        </p:txBody>
      </p:sp>
      <p:sp>
        <p:nvSpPr>
          <p:cNvPr id="12" name="CuadroTexto 17">
            <a:extLst>
              <a:ext uri="{FF2B5EF4-FFF2-40B4-BE49-F238E27FC236}">
                <a16:creationId xmlns:a16="http://schemas.microsoft.com/office/drawing/2014/main" id="{33523340-43DB-4276-88FE-9E8D90BA1FFB}"/>
              </a:ext>
            </a:extLst>
          </p:cNvPr>
          <p:cNvSpPr txBox="1"/>
          <p:nvPr/>
        </p:nvSpPr>
        <p:spPr>
          <a:xfrm>
            <a:off x="6888087" y="4538257"/>
            <a:ext cx="26356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100" dirty="0"/>
              <a:t>- ¿Número de ojos?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2B9CACF-975C-4BA5-89BA-7ECA9202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</a:t>
            </a:r>
            <a:r>
              <a:rPr lang="en-US" dirty="0" err="1"/>
              <a:t>selección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/>
              <a:t>pescado</a:t>
            </a:r>
            <a:endParaRPr lang="en-US" dirty="0"/>
          </a:p>
        </p:txBody>
      </p:sp>
      <p:pic>
        <p:nvPicPr>
          <p:cNvPr id="2" name="Picture 4" descr="Inicia veda del bagre rayado">
            <a:extLst>
              <a:ext uri="{FF2B5EF4-FFF2-40B4-BE49-F238E27FC236}">
                <a16:creationId xmlns:a16="http://schemas.microsoft.com/office/drawing/2014/main" id="{2D00E0B5-D9FD-060D-1B4D-26153E065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8" b="25430"/>
          <a:stretch/>
        </p:blipFill>
        <p:spPr bwMode="auto">
          <a:xfrm>
            <a:off x="2135561" y="2411870"/>
            <a:ext cx="3600401" cy="8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64DDF88-0D6F-6434-4DD4-ABC9C0401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5" r="16926" b="25174"/>
          <a:stretch/>
        </p:blipFill>
        <p:spPr bwMode="auto">
          <a:xfrm>
            <a:off x="2362058" y="5017998"/>
            <a:ext cx="2418540" cy="9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1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19F5-9251-4C79-8F1B-A3B61C75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412B6CB8-B313-499B-A999-6C163A56BDE3}"/>
              </a:ext>
            </a:extLst>
          </p:cNvPr>
          <p:cNvSpPr txBox="1"/>
          <p:nvPr/>
        </p:nvSpPr>
        <p:spPr>
          <a:xfrm>
            <a:off x="7464152" y="3429000"/>
            <a:ext cx="3122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Motores de búsqueda web</a:t>
            </a:r>
          </a:p>
        </p:txBody>
      </p:sp>
      <p:pic>
        <p:nvPicPr>
          <p:cNvPr id="6146" name="Picture 2" descr="person using black laptop computer">
            <a:extLst>
              <a:ext uri="{FF2B5EF4-FFF2-40B4-BE49-F238E27FC236}">
                <a16:creationId xmlns:a16="http://schemas.microsoft.com/office/drawing/2014/main" id="{A3956202-0437-4E4F-A823-96FA59411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" t="10255" b="24999"/>
          <a:stretch/>
        </p:blipFill>
        <p:spPr bwMode="auto">
          <a:xfrm>
            <a:off x="1415480" y="2852936"/>
            <a:ext cx="493229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976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836C7B5-D815-49C7-9BAF-9AC6B287789C}"/>
              </a:ext>
            </a:extLst>
          </p:cNvPr>
          <p:cNvSpPr/>
          <p:nvPr/>
        </p:nvSpPr>
        <p:spPr>
          <a:xfrm>
            <a:off x="6545837" y="2319579"/>
            <a:ext cx="3403789" cy="63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2400" dirty="0">
                <a:solidFill>
                  <a:schemeClr val="tx1"/>
                </a:solidFill>
              </a:rPr>
              <a:t>¿Qué información es </a:t>
            </a:r>
            <a:r>
              <a:rPr lang="es-CO" sz="2400" b="1" dirty="0">
                <a:solidFill>
                  <a:srgbClr val="FF0000"/>
                </a:solidFill>
              </a:rPr>
              <a:t>relevante</a:t>
            </a:r>
            <a:r>
              <a:rPr lang="es-CO" sz="2400" dirty="0">
                <a:solidFill>
                  <a:schemeClr val="tx1"/>
                </a:solidFill>
              </a:rPr>
              <a:t> para diferenciar uno del otro?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64A727-339E-48EC-A96C-42128E7743EE}"/>
              </a:ext>
            </a:extLst>
          </p:cNvPr>
          <p:cNvSpPr txBox="1"/>
          <p:nvPr/>
        </p:nvSpPr>
        <p:spPr>
          <a:xfrm>
            <a:off x="6946863" y="3616630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- Número de escamas</a:t>
            </a:r>
          </a:p>
        </p:txBody>
      </p:sp>
      <p:sp>
        <p:nvSpPr>
          <p:cNvPr id="10" name="CuadroTexto 15">
            <a:extLst>
              <a:ext uri="{FF2B5EF4-FFF2-40B4-BE49-F238E27FC236}">
                <a16:creationId xmlns:a16="http://schemas.microsoft.com/office/drawing/2014/main" id="{8E906FE9-7706-4F05-9345-25F566CB8B7D}"/>
              </a:ext>
            </a:extLst>
          </p:cNvPr>
          <p:cNvSpPr txBox="1"/>
          <p:nvPr/>
        </p:nvSpPr>
        <p:spPr>
          <a:xfrm>
            <a:off x="6946862" y="3938160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- </a:t>
            </a:r>
            <a:r>
              <a:rPr lang="es-CO" sz="2400" dirty="0">
                <a:solidFill>
                  <a:srgbClr val="FF0000"/>
                </a:solidFill>
              </a:rPr>
              <a:t>Color</a:t>
            </a:r>
          </a:p>
        </p:txBody>
      </p:sp>
      <p:sp>
        <p:nvSpPr>
          <p:cNvPr id="11" name="CuadroTexto 16">
            <a:extLst>
              <a:ext uri="{FF2B5EF4-FFF2-40B4-BE49-F238E27FC236}">
                <a16:creationId xmlns:a16="http://schemas.microsoft.com/office/drawing/2014/main" id="{1DC5080C-EC1C-45C5-B057-B858576F5AEC}"/>
              </a:ext>
            </a:extLst>
          </p:cNvPr>
          <p:cNvSpPr txBox="1"/>
          <p:nvPr/>
        </p:nvSpPr>
        <p:spPr>
          <a:xfrm>
            <a:off x="6946862" y="4630955"/>
            <a:ext cx="146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- </a:t>
            </a:r>
            <a:r>
              <a:rPr lang="es-CO" sz="2400" dirty="0">
                <a:solidFill>
                  <a:srgbClr val="FF0000"/>
                </a:solidFill>
              </a:rPr>
              <a:t>Tamaño</a:t>
            </a:r>
          </a:p>
        </p:txBody>
      </p:sp>
      <p:sp>
        <p:nvSpPr>
          <p:cNvPr id="12" name="CuadroTexto 17">
            <a:extLst>
              <a:ext uri="{FF2B5EF4-FFF2-40B4-BE49-F238E27FC236}">
                <a16:creationId xmlns:a16="http://schemas.microsoft.com/office/drawing/2014/main" id="{33523340-43DB-4276-88FE-9E8D90BA1FFB}"/>
              </a:ext>
            </a:extLst>
          </p:cNvPr>
          <p:cNvSpPr txBox="1"/>
          <p:nvPr/>
        </p:nvSpPr>
        <p:spPr>
          <a:xfrm>
            <a:off x="6946861" y="4280411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- Número de ojos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2B9CACF-975C-4BA5-89BA-7ECA9202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</a:t>
            </a:r>
            <a:r>
              <a:rPr lang="en-US" dirty="0" err="1"/>
              <a:t>selección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/>
              <a:t>pescado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965189-AC8C-23E7-9839-CCE2F3DDBB33}"/>
              </a:ext>
            </a:extLst>
          </p:cNvPr>
          <p:cNvSpPr txBox="1"/>
          <p:nvPr/>
        </p:nvSpPr>
        <p:spPr>
          <a:xfrm>
            <a:off x="1942972" y="191034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Bagre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5988B5-1717-B4E1-D69C-68E0D4E4E8A0}"/>
              </a:ext>
            </a:extLst>
          </p:cNvPr>
          <p:cNvSpPr txBox="1"/>
          <p:nvPr/>
        </p:nvSpPr>
        <p:spPr>
          <a:xfrm>
            <a:off x="1977153" y="420086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Salmón</a:t>
            </a:r>
          </a:p>
        </p:txBody>
      </p:sp>
      <p:pic>
        <p:nvPicPr>
          <p:cNvPr id="14" name="Picture 4" descr="Inicia veda del bagre rayado">
            <a:extLst>
              <a:ext uri="{FF2B5EF4-FFF2-40B4-BE49-F238E27FC236}">
                <a16:creationId xmlns:a16="http://schemas.microsoft.com/office/drawing/2014/main" id="{4BE7A0D2-6A84-8854-7BD5-01E0D5E55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8" b="25430"/>
          <a:stretch/>
        </p:blipFill>
        <p:spPr bwMode="auto">
          <a:xfrm>
            <a:off x="2135561" y="2411870"/>
            <a:ext cx="3600401" cy="8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E0D219B-D38E-83BA-7BD0-AA0F05C05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5" r="16926" b="25174"/>
          <a:stretch/>
        </p:blipFill>
        <p:spPr bwMode="auto">
          <a:xfrm>
            <a:off x="2362058" y="5017998"/>
            <a:ext cx="2418540" cy="9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922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de flecha 4">
            <a:extLst>
              <a:ext uri="{FF2B5EF4-FFF2-40B4-BE49-F238E27FC236}">
                <a16:creationId xmlns:a16="http://schemas.microsoft.com/office/drawing/2014/main" id="{82F2C73A-B13D-4FE4-8170-FC1DBCFEAD49}"/>
              </a:ext>
            </a:extLst>
          </p:cNvPr>
          <p:cNvCxnSpPr/>
          <p:nvPr/>
        </p:nvCxnSpPr>
        <p:spPr>
          <a:xfrm flipH="1" flipV="1">
            <a:off x="6425643" y="2654170"/>
            <a:ext cx="8907" cy="244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6">
            <a:extLst>
              <a:ext uri="{FF2B5EF4-FFF2-40B4-BE49-F238E27FC236}">
                <a16:creationId xmlns:a16="http://schemas.microsoft.com/office/drawing/2014/main" id="{2BEB087F-D72C-4E4E-BE79-3822508D9B65}"/>
              </a:ext>
            </a:extLst>
          </p:cNvPr>
          <p:cNvCxnSpPr/>
          <p:nvPr/>
        </p:nvCxnSpPr>
        <p:spPr>
          <a:xfrm>
            <a:off x="6262259" y="4793923"/>
            <a:ext cx="3491345" cy="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8">
            <a:extLst>
              <a:ext uri="{FF2B5EF4-FFF2-40B4-BE49-F238E27FC236}">
                <a16:creationId xmlns:a16="http://schemas.microsoft.com/office/drawing/2014/main" id="{AFF64FFC-E282-4567-A88C-955F50EFDD63}"/>
              </a:ext>
            </a:extLst>
          </p:cNvPr>
          <p:cNvSpPr txBox="1"/>
          <p:nvPr/>
        </p:nvSpPr>
        <p:spPr>
          <a:xfrm>
            <a:off x="1908355" y="3471264"/>
            <a:ext cx="38297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100" dirty="0"/>
              <a:t>Extracción de información sobre </a:t>
            </a:r>
            <a:r>
              <a:rPr lang="es-CO" sz="2100" u="sng" dirty="0"/>
              <a:t>color</a:t>
            </a:r>
            <a:r>
              <a:rPr lang="es-CO" sz="2100" dirty="0"/>
              <a:t> y </a:t>
            </a:r>
            <a:r>
              <a:rPr lang="es-CO" sz="2100" u="sng" dirty="0"/>
              <a:t>tamaño</a:t>
            </a:r>
            <a:r>
              <a:rPr lang="es-CO" sz="2100" dirty="0"/>
              <a:t> en muchas </a:t>
            </a:r>
            <a:r>
              <a:rPr lang="es-CO" sz="2100" b="1" dirty="0">
                <a:solidFill>
                  <a:srgbClr val="FF0000"/>
                </a:solidFill>
              </a:rPr>
              <a:t>muestras</a:t>
            </a:r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B330CAE0-3DF2-4C0F-A690-213660AC7F78}"/>
              </a:ext>
            </a:extLst>
          </p:cNvPr>
          <p:cNvSpPr txBox="1"/>
          <p:nvPr/>
        </p:nvSpPr>
        <p:spPr>
          <a:xfrm>
            <a:off x="7259783" y="28166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uadroTexto 10">
            <a:extLst>
              <a:ext uri="{FF2B5EF4-FFF2-40B4-BE49-F238E27FC236}">
                <a16:creationId xmlns:a16="http://schemas.microsoft.com/office/drawing/2014/main" id="{898A9CE4-FA26-4889-A230-C2612300CC5A}"/>
              </a:ext>
            </a:extLst>
          </p:cNvPr>
          <p:cNvSpPr txBox="1"/>
          <p:nvPr/>
        </p:nvSpPr>
        <p:spPr>
          <a:xfrm>
            <a:off x="7374083" y="29309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EA6969A3-CA80-4F9E-80ED-D91D1320C359}"/>
              </a:ext>
            </a:extLst>
          </p:cNvPr>
          <p:cNvSpPr txBox="1"/>
          <p:nvPr/>
        </p:nvSpPr>
        <p:spPr>
          <a:xfrm>
            <a:off x="7488383" y="30452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CuadroTexto 12">
            <a:extLst>
              <a:ext uri="{FF2B5EF4-FFF2-40B4-BE49-F238E27FC236}">
                <a16:creationId xmlns:a16="http://schemas.microsoft.com/office/drawing/2014/main" id="{DAB83F8C-866E-485D-BC31-E109BB4AC988}"/>
              </a:ext>
            </a:extLst>
          </p:cNvPr>
          <p:cNvSpPr txBox="1"/>
          <p:nvPr/>
        </p:nvSpPr>
        <p:spPr>
          <a:xfrm>
            <a:off x="7602683" y="31595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CuadroTexto 13">
            <a:extLst>
              <a:ext uri="{FF2B5EF4-FFF2-40B4-BE49-F238E27FC236}">
                <a16:creationId xmlns:a16="http://schemas.microsoft.com/office/drawing/2014/main" id="{4A6642DC-8DED-4328-B74D-995F63E7FA6A}"/>
              </a:ext>
            </a:extLst>
          </p:cNvPr>
          <p:cNvSpPr txBox="1"/>
          <p:nvPr/>
        </p:nvSpPr>
        <p:spPr>
          <a:xfrm>
            <a:off x="7332494" y="3338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33D14A87-6C28-409E-A122-E3B9B09F5ABD}"/>
              </a:ext>
            </a:extLst>
          </p:cNvPr>
          <p:cNvSpPr txBox="1"/>
          <p:nvPr/>
        </p:nvSpPr>
        <p:spPr>
          <a:xfrm>
            <a:off x="6859399" y="31169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CuadroTexto 15">
            <a:extLst>
              <a:ext uri="{FF2B5EF4-FFF2-40B4-BE49-F238E27FC236}">
                <a16:creationId xmlns:a16="http://schemas.microsoft.com/office/drawing/2014/main" id="{07B31519-B21B-4920-9558-5306F987E393}"/>
              </a:ext>
            </a:extLst>
          </p:cNvPr>
          <p:cNvSpPr txBox="1"/>
          <p:nvPr/>
        </p:nvSpPr>
        <p:spPr>
          <a:xfrm>
            <a:off x="7046744" y="29309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CuadroTexto 16">
            <a:extLst>
              <a:ext uri="{FF2B5EF4-FFF2-40B4-BE49-F238E27FC236}">
                <a16:creationId xmlns:a16="http://schemas.microsoft.com/office/drawing/2014/main" id="{1F953B1D-F7D1-4FA5-884C-02AA15204C55}"/>
              </a:ext>
            </a:extLst>
          </p:cNvPr>
          <p:cNvSpPr txBox="1"/>
          <p:nvPr/>
        </p:nvSpPr>
        <p:spPr>
          <a:xfrm>
            <a:off x="7011887" y="34242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CuadroTexto 17">
            <a:extLst>
              <a:ext uri="{FF2B5EF4-FFF2-40B4-BE49-F238E27FC236}">
                <a16:creationId xmlns:a16="http://schemas.microsoft.com/office/drawing/2014/main" id="{BBDF4EC9-0824-4DBA-9615-32506B9D5766}"/>
              </a:ext>
            </a:extLst>
          </p:cNvPr>
          <p:cNvSpPr txBox="1"/>
          <p:nvPr/>
        </p:nvSpPr>
        <p:spPr>
          <a:xfrm>
            <a:off x="7161044" y="3217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CuadroTexto 18">
            <a:extLst>
              <a:ext uri="{FF2B5EF4-FFF2-40B4-BE49-F238E27FC236}">
                <a16:creationId xmlns:a16="http://schemas.microsoft.com/office/drawing/2014/main" id="{44415664-8FA3-4CF0-9A00-2E5DE92F5B9E}"/>
              </a:ext>
            </a:extLst>
          </p:cNvPr>
          <p:cNvSpPr txBox="1"/>
          <p:nvPr/>
        </p:nvSpPr>
        <p:spPr>
          <a:xfrm>
            <a:off x="7213408" y="3508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uadroTexto 19">
            <a:extLst>
              <a:ext uri="{FF2B5EF4-FFF2-40B4-BE49-F238E27FC236}">
                <a16:creationId xmlns:a16="http://schemas.microsoft.com/office/drawing/2014/main" id="{E32816ED-18DF-471F-B4E9-3EF877F4EB3F}"/>
              </a:ext>
            </a:extLst>
          </p:cNvPr>
          <p:cNvSpPr txBox="1"/>
          <p:nvPr/>
        </p:nvSpPr>
        <p:spPr>
          <a:xfrm>
            <a:off x="7662341" y="3620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CuadroTexto 20">
            <a:extLst>
              <a:ext uri="{FF2B5EF4-FFF2-40B4-BE49-F238E27FC236}">
                <a16:creationId xmlns:a16="http://schemas.microsoft.com/office/drawing/2014/main" id="{9D28F87A-BEB6-4E61-865E-8BD4A58E2C1B}"/>
              </a:ext>
            </a:extLst>
          </p:cNvPr>
          <p:cNvSpPr txBox="1"/>
          <p:nvPr/>
        </p:nvSpPr>
        <p:spPr>
          <a:xfrm>
            <a:off x="6096104" y="2348625"/>
            <a:ext cx="75693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75" dirty="0">
                <a:solidFill>
                  <a:srgbClr val="002060"/>
                </a:solidFill>
              </a:rPr>
              <a:t>Color</a:t>
            </a:r>
          </a:p>
        </p:txBody>
      </p:sp>
      <p:sp>
        <p:nvSpPr>
          <p:cNvPr id="19" name="CuadroTexto 21">
            <a:extLst>
              <a:ext uri="{FF2B5EF4-FFF2-40B4-BE49-F238E27FC236}">
                <a16:creationId xmlns:a16="http://schemas.microsoft.com/office/drawing/2014/main" id="{B9D4651E-847C-41A9-8E17-BDD1DA9E70C5}"/>
              </a:ext>
            </a:extLst>
          </p:cNvPr>
          <p:cNvSpPr txBox="1"/>
          <p:nvPr/>
        </p:nvSpPr>
        <p:spPr>
          <a:xfrm>
            <a:off x="9130292" y="4802830"/>
            <a:ext cx="1038041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75" dirty="0">
                <a:solidFill>
                  <a:srgbClr val="002060"/>
                </a:solidFill>
              </a:rPr>
              <a:t>Tamaño</a:t>
            </a:r>
          </a:p>
        </p:txBody>
      </p:sp>
      <p:sp>
        <p:nvSpPr>
          <p:cNvPr id="20" name="CuadroTexto 22">
            <a:extLst>
              <a:ext uri="{FF2B5EF4-FFF2-40B4-BE49-F238E27FC236}">
                <a16:creationId xmlns:a16="http://schemas.microsoft.com/office/drawing/2014/main" id="{A11FE6AE-4DAD-49E1-A161-B4F547F0DA40}"/>
              </a:ext>
            </a:extLst>
          </p:cNvPr>
          <p:cNvSpPr txBox="1"/>
          <p:nvPr/>
        </p:nvSpPr>
        <p:spPr>
          <a:xfrm>
            <a:off x="8610808" y="440856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1" name="CuadroTexto 23">
            <a:extLst>
              <a:ext uri="{FF2B5EF4-FFF2-40B4-BE49-F238E27FC236}">
                <a16:creationId xmlns:a16="http://schemas.microsoft.com/office/drawing/2014/main" id="{8F8C7B1F-612D-45B5-8856-C6240DD8D69C}"/>
              </a:ext>
            </a:extLst>
          </p:cNvPr>
          <p:cNvSpPr txBox="1"/>
          <p:nvPr/>
        </p:nvSpPr>
        <p:spPr>
          <a:xfrm>
            <a:off x="8603599" y="40835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2" name="CuadroTexto 24">
            <a:extLst>
              <a:ext uri="{FF2B5EF4-FFF2-40B4-BE49-F238E27FC236}">
                <a16:creationId xmlns:a16="http://schemas.microsoft.com/office/drawing/2014/main" id="{522D21FF-B6F7-4C10-9188-3EBC5709F56C}"/>
              </a:ext>
            </a:extLst>
          </p:cNvPr>
          <p:cNvSpPr txBox="1"/>
          <p:nvPr/>
        </p:nvSpPr>
        <p:spPr>
          <a:xfrm>
            <a:off x="8538717" y="389722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3" name="CuadroTexto 25">
            <a:extLst>
              <a:ext uri="{FF2B5EF4-FFF2-40B4-BE49-F238E27FC236}">
                <a16:creationId xmlns:a16="http://schemas.microsoft.com/office/drawing/2014/main" id="{D98C53DC-01EE-44AC-8664-6A28ABD59560}"/>
              </a:ext>
            </a:extLst>
          </p:cNvPr>
          <p:cNvSpPr txBox="1"/>
          <p:nvPr/>
        </p:nvSpPr>
        <p:spPr>
          <a:xfrm>
            <a:off x="8289960" y="380438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4" name="CuadroTexto 26">
            <a:extLst>
              <a:ext uri="{FF2B5EF4-FFF2-40B4-BE49-F238E27FC236}">
                <a16:creationId xmlns:a16="http://schemas.microsoft.com/office/drawing/2014/main" id="{3FFBC825-E8ED-4F9A-969A-1B82215D5D97}"/>
              </a:ext>
            </a:extLst>
          </p:cNvPr>
          <p:cNvSpPr txBox="1"/>
          <p:nvPr/>
        </p:nvSpPr>
        <p:spPr>
          <a:xfrm>
            <a:off x="8136660" y="395711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5" name="CuadroTexto 27">
            <a:extLst>
              <a:ext uri="{FF2B5EF4-FFF2-40B4-BE49-F238E27FC236}">
                <a16:creationId xmlns:a16="http://schemas.microsoft.com/office/drawing/2014/main" id="{F21F3F81-5774-459C-8A69-7CB9CDC29347}"/>
              </a:ext>
            </a:extLst>
          </p:cNvPr>
          <p:cNvSpPr txBox="1"/>
          <p:nvPr/>
        </p:nvSpPr>
        <p:spPr>
          <a:xfrm>
            <a:off x="8090370" y="367846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6" name="CuadroTexto 28">
            <a:extLst>
              <a:ext uri="{FF2B5EF4-FFF2-40B4-BE49-F238E27FC236}">
                <a16:creationId xmlns:a16="http://schemas.microsoft.com/office/drawing/2014/main" id="{B80FBD19-6E43-4133-A86E-D9DC943EB12A}"/>
              </a:ext>
            </a:extLst>
          </p:cNvPr>
          <p:cNvSpPr txBox="1"/>
          <p:nvPr/>
        </p:nvSpPr>
        <p:spPr>
          <a:xfrm>
            <a:off x="8667650" y="421277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7" name="CuadroTexto 29">
            <a:extLst>
              <a:ext uri="{FF2B5EF4-FFF2-40B4-BE49-F238E27FC236}">
                <a16:creationId xmlns:a16="http://schemas.microsoft.com/office/drawing/2014/main" id="{A251F180-F65F-46DB-B3C7-5A13ACCBDCE8}"/>
              </a:ext>
            </a:extLst>
          </p:cNvPr>
          <p:cNvSpPr txBox="1"/>
          <p:nvPr/>
        </p:nvSpPr>
        <p:spPr>
          <a:xfrm>
            <a:off x="8415721" y="412187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8" name="CuadroTexto 30">
            <a:extLst>
              <a:ext uri="{FF2B5EF4-FFF2-40B4-BE49-F238E27FC236}">
                <a16:creationId xmlns:a16="http://schemas.microsoft.com/office/drawing/2014/main" id="{0DC2E5C0-8879-40C6-8075-B49587AB0929}"/>
              </a:ext>
            </a:extLst>
          </p:cNvPr>
          <p:cNvSpPr txBox="1"/>
          <p:nvPr/>
        </p:nvSpPr>
        <p:spPr>
          <a:xfrm>
            <a:off x="8153409" y="426430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9" name="CuadroTexto 31">
            <a:extLst>
              <a:ext uri="{FF2B5EF4-FFF2-40B4-BE49-F238E27FC236}">
                <a16:creationId xmlns:a16="http://schemas.microsoft.com/office/drawing/2014/main" id="{88ECE976-3B4C-41F0-9009-BB372E5A3B29}"/>
              </a:ext>
            </a:extLst>
          </p:cNvPr>
          <p:cNvSpPr txBox="1"/>
          <p:nvPr/>
        </p:nvSpPr>
        <p:spPr>
          <a:xfrm>
            <a:off x="8765194" y="435479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30" name="CuadroTexto 32">
            <a:extLst>
              <a:ext uri="{FF2B5EF4-FFF2-40B4-BE49-F238E27FC236}">
                <a16:creationId xmlns:a16="http://schemas.microsoft.com/office/drawing/2014/main" id="{5F5CD4AA-8D12-4D4E-A607-64FD884C00D3}"/>
              </a:ext>
            </a:extLst>
          </p:cNvPr>
          <p:cNvSpPr txBox="1"/>
          <p:nvPr/>
        </p:nvSpPr>
        <p:spPr>
          <a:xfrm>
            <a:off x="8765415" y="340146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cxnSp>
        <p:nvCxnSpPr>
          <p:cNvPr id="31" name="Conector recto de flecha 34">
            <a:extLst>
              <a:ext uri="{FF2B5EF4-FFF2-40B4-BE49-F238E27FC236}">
                <a16:creationId xmlns:a16="http://schemas.microsoft.com/office/drawing/2014/main" id="{734BD3F0-82AF-4E71-B745-A0C79A0D98DB}"/>
              </a:ext>
            </a:extLst>
          </p:cNvPr>
          <p:cNvCxnSpPr>
            <a:cxnSpLocks/>
          </p:cNvCxnSpPr>
          <p:nvPr/>
        </p:nvCxnSpPr>
        <p:spPr>
          <a:xfrm>
            <a:off x="7374084" y="2348624"/>
            <a:ext cx="13339" cy="540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6" descr="Image result for salmon">
            <a:extLst>
              <a:ext uri="{FF2B5EF4-FFF2-40B4-BE49-F238E27FC236}">
                <a16:creationId xmlns:a16="http://schemas.microsoft.com/office/drawing/2014/main" id="{FC193C54-4231-4C88-9241-5194C771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70" y="1986182"/>
            <a:ext cx="700271" cy="3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de flecha 36">
            <a:extLst>
              <a:ext uri="{FF2B5EF4-FFF2-40B4-BE49-F238E27FC236}">
                <a16:creationId xmlns:a16="http://schemas.microsoft.com/office/drawing/2014/main" id="{47D9245E-BA29-47BB-96B7-3EF0A17186A9}"/>
              </a:ext>
            </a:extLst>
          </p:cNvPr>
          <p:cNvCxnSpPr/>
          <p:nvPr/>
        </p:nvCxnSpPr>
        <p:spPr>
          <a:xfrm flipH="1">
            <a:off x="8921304" y="2527519"/>
            <a:ext cx="744428" cy="931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Image result for fish drawing bagre">
            <a:extLst>
              <a:ext uri="{FF2B5EF4-FFF2-40B4-BE49-F238E27FC236}">
                <a16:creationId xmlns:a16="http://schemas.microsoft.com/office/drawing/2014/main" id="{A433CA09-26CA-4ADA-9E2D-6022BEE8E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449" y="1939261"/>
            <a:ext cx="1428843" cy="5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salmon drawing">
            <a:extLst>
              <a:ext uri="{FF2B5EF4-FFF2-40B4-BE49-F238E27FC236}">
                <a16:creationId xmlns:a16="http://schemas.microsoft.com/office/drawing/2014/main" id="{65DD72AA-FB7C-4AAE-A915-5513FBCED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93" y="4322225"/>
            <a:ext cx="834269" cy="31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recto de flecha 40">
            <a:extLst>
              <a:ext uri="{FF2B5EF4-FFF2-40B4-BE49-F238E27FC236}">
                <a16:creationId xmlns:a16="http://schemas.microsoft.com/office/drawing/2014/main" id="{21F5251C-94CB-466B-A15D-0EDC1B58FFC7}"/>
              </a:ext>
            </a:extLst>
          </p:cNvPr>
          <p:cNvCxnSpPr/>
          <p:nvPr/>
        </p:nvCxnSpPr>
        <p:spPr>
          <a:xfrm flipV="1">
            <a:off x="7224927" y="3783817"/>
            <a:ext cx="460257" cy="476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4" descr="Image result for catfish drawing">
            <a:extLst>
              <a:ext uri="{FF2B5EF4-FFF2-40B4-BE49-F238E27FC236}">
                <a16:creationId xmlns:a16="http://schemas.microsoft.com/office/drawing/2014/main" id="{8F435C3C-036F-4150-B7B0-29B1686F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709" y="5075347"/>
            <a:ext cx="950026" cy="3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ector recto de flecha 45">
            <a:extLst>
              <a:ext uri="{FF2B5EF4-FFF2-40B4-BE49-F238E27FC236}">
                <a16:creationId xmlns:a16="http://schemas.microsoft.com/office/drawing/2014/main" id="{FBC26F13-FF68-4F7A-A994-4CE06C714D63}"/>
              </a:ext>
            </a:extLst>
          </p:cNvPr>
          <p:cNvCxnSpPr/>
          <p:nvPr/>
        </p:nvCxnSpPr>
        <p:spPr>
          <a:xfrm flipV="1">
            <a:off x="7809540" y="3897223"/>
            <a:ext cx="323848" cy="1084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BB56FDD-52E3-49E3-BF65-B02FF443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</a:t>
            </a:r>
            <a:r>
              <a:rPr lang="en-US" dirty="0" err="1"/>
              <a:t>selección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/>
              <a:t>pescado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01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de flecha 4">
            <a:extLst>
              <a:ext uri="{FF2B5EF4-FFF2-40B4-BE49-F238E27FC236}">
                <a16:creationId xmlns:a16="http://schemas.microsoft.com/office/drawing/2014/main" id="{82F2C73A-B13D-4FE4-8170-FC1DBCFEAD49}"/>
              </a:ext>
            </a:extLst>
          </p:cNvPr>
          <p:cNvCxnSpPr/>
          <p:nvPr/>
        </p:nvCxnSpPr>
        <p:spPr>
          <a:xfrm flipH="1" flipV="1">
            <a:off x="6425643" y="2654170"/>
            <a:ext cx="8907" cy="244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6">
            <a:extLst>
              <a:ext uri="{FF2B5EF4-FFF2-40B4-BE49-F238E27FC236}">
                <a16:creationId xmlns:a16="http://schemas.microsoft.com/office/drawing/2014/main" id="{2BEB087F-D72C-4E4E-BE79-3822508D9B65}"/>
              </a:ext>
            </a:extLst>
          </p:cNvPr>
          <p:cNvCxnSpPr/>
          <p:nvPr/>
        </p:nvCxnSpPr>
        <p:spPr>
          <a:xfrm>
            <a:off x="6262259" y="4793923"/>
            <a:ext cx="3491345" cy="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B330CAE0-3DF2-4C0F-A690-213660AC7F78}"/>
              </a:ext>
            </a:extLst>
          </p:cNvPr>
          <p:cNvSpPr txBox="1"/>
          <p:nvPr/>
        </p:nvSpPr>
        <p:spPr>
          <a:xfrm>
            <a:off x="7259783" y="28166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uadroTexto 10">
            <a:extLst>
              <a:ext uri="{FF2B5EF4-FFF2-40B4-BE49-F238E27FC236}">
                <a16:creationId xmlns:a16="http://schemas.microsoft.com/office/drawing/2014/main" id="{898A9CE4-FA26-4889-A230-C2612300CC5A}"/>
              </a:ext>
            </a:extLst>
          </p:cNvPr>
          <p:cNvSpPr txBox="1"/>
          <p:nvPr/>
        </p:nvSpPr>
        <p:spPr>
          <a:xfrm>
            <a:off x="7374083" y="29309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EA6969A3-CA80-4F9E-80ED-D91D1320C359}"/>
              </a:ext>
            </a:extLst>
          </p:cNvPr>
          <p:cNvSpPr txBox="1"/>
          <p:nvPr/>
        </p:nvSpPr>
        <p:spPr>
          <a:xfrm>
            <a:off x="7488383" y="30452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CuadroTexto 12">
            <a:extLst>
              <a:ext uri="{FF2B5EF4-FFF2-40B4-BE49-F238E27FC236}">
                <a16:creationId xmlns:a16="http://schemas.microsoft.com/office/drawing/2014/main" id="{DAB83F8C-866E-485D-BC31-E109BB4AC988}"/>
              </a:ext>
            </a:extLst>
          </p:cNvPr>
          <p:cNvSpPr txBox="1"/>
          <p:nvPr/>
        </p:nvSpPr>
        <p:spPr>
          <a:xfrm>
            <a:off x="7602683" y="31595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CuadroTexto 13">
            <a:extLst>
              <a:ext uri="{FF2B5EF4-FFF2-40B4-BE49-F238E27FC236}">
                <a16:creationId xmlns:a16="http://schemas.microsoft.com/office/drawing/2014/main" id="{4A6642DC-8DED-4328-B74D-995F63E7FA6A}"/>
              </a:ext>
            </a:extLst>
          </p:cNvPr>
          <p:cNvSpPr txBox="1"/>
          <p:nvPr/>
        </p:nvSpPr>
        <p:spPr>
          <a:xfrm>
            <a:off x="7332494" y="3338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33D14A87-6C28-409E-A122-E3B9B09F5ABD}"/>
              </a:ext>
            </a:extLst>
          </p:cNvPr>
          <p:cNvSpPr txBox="1"/>
          <p:nvPr/>
        </p:nvSpPr>
        <p:spPr>
          <a:xfrm>
            <a:off x="6859399" y="31169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CuadroTexto 15">
            <a:extLst>
              <a:ext uri="{FF2B5EF4-FFF2-40B4-BE49-F238E27FC236}">
                <a16:creationId xmlns:a16="http://schemas.microsoft.com/office/drawing/2014/main" id="{07B31519-B21B-4920-9558-5306F987E393}"/>
              </a:ext>
            </a:extLst>
          </p:cNvPr>
          <p:cNvSpPr txBox="1"/>
          <p:nvPr/>
        </p:nvSpPr>
        <p:spPr>
          <a:xfrm>
            <a:off x="7046744" y="29309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CuadroTexto 16">
            <a:extLst>
              <a:ext uri="{FF2B5EF4-FFF2-40B4-BE49-F238E27FC236}">
                <a16:creationId xmlns:a16="http://schemas.microsoft.com/office/drawing/2014/main" id="{1F953B1D-F7D1-4FA5-884C-02AA15204C55}"/>
              </a:ext>
            </a:extLst>
          </p:cNvPr>
          <p:cNvSpPr txBox="1"/>
          <p:nvPr/>
        </p:nvSpPr>
        <p:spPr>
          <a:xfrm>
            <a:off x="7011887" y="34242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CuadroTexto 17">
            <a:extLst>
              <a:ext uri="{FF2B5EF4-FFF2-40B4-BE49-F238E27FC236}">
                <a16:creationId xmlns:a16="http://schemas.microsoft.com/office/drawing/2014/main" id="{BBDF4EC9-0824-4DBA-9615-32506B9D5766}"/>
              </a:ext>
            </a:extLst>
          </p:cNvPr>
          <p:cNvSpPr txBox="1"/>
          <p:nvPr/>
        </p:nvSpPr>
        <p:spPr>
          <a:xfrm>
            <a:off x="7161044" y="3217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CuadroTexto 18">
            <a:extLst>
              <a:ext uri="{FF2B5EF4-FFF2-40B4-BE49-F238E27FC236}">
                <a16:creationId xmlns:a16="http://schemas.microsoft.com/office/drawing/2014/main" id="{44415664-8FA3-4CF0-9A00-2E5DE92F5B9E}"/>
              </a:ext>
            </a:extLst>
          </p:cNvPr>
          <p:cNvSpPr txBox="1"/>
          <p:nvPr/>
        </p:nvSpPr>
        <p:spPr>
          <a:xfrm>
            <a:off x="7213408" y="3508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uadroTexto 19">
            <a:extLst>
              <a:ext uri="{FF2B5EF4-FFF2-40B4-BE49-F238E27FC236}">
                <a16:creationId xmlns:a16="http://schemas.microsoft.com/office/drawing/2014/main" id="{E32816ED-18DF-471F-B4E9-3EF877F4EB3F}"/>
              </a:ext>
            </a:extLst>
          </p:cNvPr>
          <p:cNvSpPr txBox="1"/>
          <p:nvPr/>
        </p:nvSpPr>
        <p:spPr>
          <a:xfrm>
            <a:off x="7662341" y="3620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CuadroTexto 20">
            <a:extLst>
              <a:ext uri="{FF2B5EF4-FFF2-40B4-BE49-F238E27FC236}">
                <a16:creationId xmlns:a16="http://schemas.microsoft.com/office/drawing/2014/main" id="{9D28F87A-BEB6-4E61-865E-8BD4A58E2C1B}"/>
              </a:ext>
            </a:extLst>
          </p:cNvPr>
          <p:cNvSpPr txBox="1"/>
          <p:nvPr/>
        </p:nvSpPr>
        <p:spPr>
          <a:xfrm>
            <a:off x="6096104" y="2348625"/>
            <a:ext cx="75693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75" dirty="0">
                <a:solidFill>
                  <a:srgbClr val="002060"/>
                </a:solidFill>
              </a:rPr>
              <a:t>Color</a:t>
            </a:r>
          </a:p>
        </p:txBody>
      </p:sp>
      <p:sp>
        <p:nvSpPr>
          <p:cNvPr id="19" name="CuadroTexto 21">
            <a:extLst>
              <a:ext uri="{FF2B5EF4-FFF2-40B4-BE49-F238E27FC236}">
                <a16:creationId xmlns:a16="http://schemas.microsoft.com/office/drawing/2014/main" id="{B9D4651E-847C-41A9-8E17-BDD1DA9E70C5}"/>
              </a:ext>
            </a:extLst>
          </p:cNvPr>
          <p:cNvSpPr txBox="1"/>
          <p:nvPr/>
        </p:nvSpPr>
        <p:spPr>
          <a:xfrm>
            <a:off x="9130292" y="4802830"/>
            <a:ext cx="1038041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75" dirty="0">
                <a:solidFill>
                  <a:srgbClr val="002060"/>
                </a:solidFill>
              </a:rPr>
              <a:t>Tamaño</a:t>
            </a:r>
          </a:p>
        </p:txBody>
      </p:sp>
      <p:sp>
        <p:nvSpPr>
          <p:cNvPr id="20" name="CuadroTexto 22">
            <a:extLst>
              <a:ext uri="{FF2B5EF4-FFF2-40B4-BE49-F238E27FC236}">
                <a16:creationId xmlns:a16="http://schemas.microsoft.com/office/drawing/2014/main" id="{A11FE6AE-4DAD-49E1-A161-B4F547F0DA40}"/>
              </a:ext>
            </a:extLst>
          </p:cNvPr>
          <p:cNvSpPr txBox="1"/>
          <p:nvPr/>
        </p:nvSpPr>
        <p:spPr>
          <a:xfrm>
            <a:off x="8610808" y="440856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1" name="CuadroTexto 23">
            <a:extLst>
              <a:ext uri="{FF2B5EF4-FFF2-40B4-BE49-F238E27FC236}">
                <a16:creationId xmlns:a16="http://schemas.microsoft.com/office/drawing/2014/main" id="{8F8C7B1F-612D-45B5-8856-C6240DD8D69C}"/>
              </a:ext>
            </a:extLst>
          </p:cNvPr>
          <p:cNvSpPr txBox="1"/>
          <p:nvPr/>
        </p:nvSpPr>
        <p:spPr>
          <a:xfrm>
            <a:off x="8603599" y="40835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2" name="CuadroTexto 24">
            <a:extLst>
              <a:ext uri="{FF2B5EF4-FFF2-40B4-BE49-F238E27FC236}">
                <a16:creationId xmlns:a16="http://schemas.microsoft.com/office/drawing/2014/main" id="{522D21FF-B6F7-4C10-9188-3EBC5709F56C}"/>
              </a:ext>
            </a:extLst>
          </p:cNvPr>
          <p:cNvSpPr txBox="1"/>
          <p:nvPr/>
        </p:nvSpPr>
        <p:spPr>
          <a:xfrm>
            <a:off x="8538717" y="389722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3" name="CuadroTexto 25">
            <a:extLst>
              <a:ext uri="{FF2B5EF4-FFF2-40B4-BE49-F238E27FC236}">
                <a16:creationId xmlns:a16="http://schemas.microsoft.com/office/drawing/2014/main" id="{D98C53DC-01EE-44AC-8664-6A28ABD59560}"/>
              </a:ext>
            </a:extLst>
          </p:cNvPr>
          <p:cNvSpPr txBox="1"/>
          <p:nvPr/>
        </p:nvSpPr>
        <p:spPr>
          <a:xfrm>
            <a:off x="8289960" y="380438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4" name="CuadroTexto 26">
            <a:extLst>
              <a:ext uri="{FF2B5EF4-FFF2-40B4-BE49-F238E27FC236}">
                <a16:creationId xmlns:a16="http://schemas.microsoft.com/office/drawing/2014/main" id="{3FFBC825-E8ED-4F9A-969A-1B82215D5D97}"/>
              </a:ext>
            </a:extLst>
          </p:cNvPr>
          <p:cNvSpPr txBox="1"/>
          <p:nvPr/>
        </p:nvSpPr>
        <p:spPr>
          <a:xfrm>
            <a:off x="8136660" y="395711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5" name="CuadroTexto 27">
            <a:extLst>
              <a:ext uri="{FF2B5EF4-FFF2-40B4-BE49-F238E27FC236}">
                <a16:creationId xmlns:a16="http://schemas.microsoft.com/office/drawing/2014/main" id="{F21F3F81-5774-459C-8A69-7CB9CDC29347}"/>
              </a:ext>
            </a:extLst>
          </p:cNvPr>
          <p:cNvSpPr txBox="1"/>
          <p:nvPr/>
        </p:nvSpPr>
        <p:spPr>
          <a:xfrm>
            <a:off x="8090370" y="367846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6" name="CuadroTexto 28">
            <a:extLst>
              <a:ext uri="{FF2B5EF4-FFF2-40B4-BE49-F238E27FC236}">
                <a16:creationId xmlns:a16="http://schemas.microsoft.com/office/drawing/2014/main" id="{B80FBD19-6E43-4133-A86E-D9DC943EB12A}"/>
              </a:ext>
            </a:extLst>
          </p:cNvPr>
          <p:cNvSpPr txBox="1"/>
          <p:nvPr/>
        </p:nvSpPr>
        <p:spPr>
          <a:xfrm>
            <a:off x="8667650" y="421277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7" name="CuadroTexto 29">
            <a:extLst>
              <a:ext uri="{FF2B5EF4-FFF2-40B4-BE49-F238E27FC236}">
                <a16:creationId xmlns:a16="http://schemas.microsoft.com/office/drawing/2014/main" id="{A251F180-F65F-46DB-B3C7-5A13ACCBDCE8}"/>
              </a:ext>
            </a:extLst>
          </p:cNvPr>
          <p:cNvSpPr txBox="1"/>
          <p:nvPr/>
        </p:nvSpPr>
        <p:spPr>
          <a:xfrm>
            <a:off x="8415721" y="412187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8" name="CuadroTexto 30">
            <a:extLst>
              <a:ext uri="{FF2B5EF4-FFF2-40B4-BE49-F238E27FC236}">
                <a16:creationId xmlns:a16="http://schemas.microsoft.com/office/drawing/2014/main" id="{0DC2E5C0-8879-40C6-8075-B49587AB0929}"/>
              </a:ext>
            </a:extLst>
          </p:cNvPr>
          <p:cNvSpPr txBox="1"/>
          <p:nvPr/>
        </p:nvSpPr>
        <p:spPr>
          <a:xfrm>
            <a:off x="8153409" y="426430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9" name="CuadroTexto 31">
            <a:extLst>
              <a:ext uri="{FF2B5EF4-FFF2-40B4-BE49-F238E27FC236}">
                <a16:creationId xmlns:a16="http://schemas.microsoft.com/office/drawing/2014/main" id="{88ECE976-3B4C-41F0-9009-BB372E5A3B29}"/>
              </a:ext>
            </a:extLst>
          </p:cNvPr>
          <p:cNvSpPr txBox="1"/>
          <p:nvPr/>
        </p:nvSpPr>
        <p:spPr>
          <a:xfrm>
            <a:off x="8765194" y="435479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30" name="CuadroTexto 32">
            <a:extLst>
              <a:ext uri="{FF2B5EF4-FFF2-40B4-BE49-F238E27FC236}">
                <a16:creationId xmlns:a16="http://schemas.microsoft.com/office/drawing/2014/main" id="{5F5CD4AA-8D12-4D4E-A607-64FD884C00D3}"/>
              </a:ext>
            </a:extLst>
          </p:cNvPr>
          <p:cNvSpPr txBox="1"/>
          <p:nvPr/>
        </p:nvSpPr>
        <p:spPr>
          <a:xfrm>
            <a:off x="8765415" y="340146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cxnSp>
        <p:nvCxnSpPr>
          <p:cNvPr id="33" name="Conector recto de flecha 36">
            <a:extLst>
              <a:ext uri="{FF2B5EF4-FFF2-40B4-BE49-F238E27FC236}">
                <a16:creationId xmlns:a16="http://schemas.microsoft.com/office/drawing/2014/main" id="{47D9245E-BA29-47BB-96B7-3EF0A17186A9}"/>
              </a:ext>
            </a:extLst>
          </p:cNvPr>
          <p:cNvCxnSpPr/>
          <p:nvPr/>
        </p:nvCxnSpPr>
        <p:spPr>
          <a:xfrm flipH="1">
            <a:off x="8921304" y="2527519"/>
            <a:ext cx="744428" cy="931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Image result for fish drawing bagre">
            <a:extLst>
              <a:ext uri="{FF2B5EF4-FFF2-40B4-BE49-F238E27FC236}">
                <a16:creationId xmlns:a16="http://schemas.microsoft.com/office/drawing/2014/main" id="{A433CA09-26CA-4ADA-9E2D-6022BEE8E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449" y="1939261"/>
            <a:ext cx="1428843" cy="5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salmon drawing">
            <a:extLst>
              <a:ext uri="{FF2B5EF4-FFF2-40B4-BE49-F238E27FC236}">
                <a16:creationId xmlns:a16="http://schemas.microsoft.com/office/drawing/2014/main" id="{65DD72AA-FB7C-4AAE-A915-5513FBCED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93" y="4322225"/>
            <a:ext cx="834269" cy="31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recto de flecha 40">
            <a:extLst>
              <a:ext uri="{FF2B5EF4-FFF2-40B4-BE49-F238E27FC236}">
                <a16:creationId xmlns:a16="http://schemas.microsoft.com/office/drawing/2014/main" id="{21F5251C-94CB-466B-A15D-0EDC1B58FFC7}"/>
              </a:ext>
            </a:extLst>
          </p:cNvPr>
          <p:cNvCxnSpPr/>
          <p:nvPr/>
        </p:nvCxnSpPr>
        <p:spPr>
          <a:xfrm flipV="1">
            <a:off x="7224927" y="3783817"/>
            <a:ext cx="460257" cy="476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4" descr="Image result for catfish drawing">
            <a:extLst>
              <a:ext uri="{FF2B5EF4-FFF2-40B4-BE49-F238E27FC236}">
                <a16:creationId xmlns:a16="http://schemas.microsoft.com/office/drawing/2014/main" id="{8F435C3C-036F-4150-B7B0-29B1686F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709" y="5075347"/>
            <a:ext cx="950026" cy="3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ector recto de flecha 45">
            <a:extLst>
              <a:ext uri="{FF2B5EF4-FFF2-40B4-BE49-F238E27FC236}">
                <a16:creationId xmlns:a16="http://schemas.microsoft.com/office/drawing/2014/main" id="{FBC26F13-FF68-4F7A-A994-4CE06C714D63}"/>
              </a:ext>
            </a:extLst>
          </p:cNvPr>
          <p:cNvCxnSpPr/>
          <p:nvPr/>
        </p:nvCxnSpPr>
        <p:spPr>
          <a:xfrm flipV="1">
            <a:off x="7809540" y="3897223"/>
            <a:ext cx="323848" cy="1084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52C38518-13BF-4BF2-B7D1-2939626C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69" y="-51836"/>
            <a:ext cx="7497981" cy="843705"/>
          </a:xfrm>
        </p:spPr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</a:t>
            </a:r>
            <a:r>
              <a:rPr lang="en-US" dirty="0" err="1"/>
              <a:t>selección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/>
              <a:t>pescado</a:t>
            </a:r>
            <a:endParaRPr lang="en-US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71546D7-4EC8-4D96-B6AB-AF49892110AB}"/>
              </a:ext>
            </a:extLst>
          </p:cNvPr>
          <p:cNvSpPr txBox="1"/>
          <p:nvPr/>
        </p:nvSpPr>
        <p:spPr>
          <a:xfrm>
            <a:off x="1970157" y="3458132"/>
            <a:ext cx="38297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100" dirty="0"/>
              <a:t>Distribución de las muestras exhibe un </a:t>
            </a:r>
            <a:r>
              <a:rPr lang="es-CO" sz="2100" b="1" dirty="0">
                <a:solidFill>
                  <a:srgbClr val="FF0000"/>
                </a:solidFill>
              </a:rPr>
              <a:t>patrón</a:t>
            </a:r>
            <a:r>
              <a:rPr lang="es-CO" sz="2100" dirty="0"/>
              <a:t> diferenciador</a:t>
            </a:r>
            <a:endParaRPr lang="es-CO" sz="2100" dirty="0">
              <a:solidFill>
                <a:srgbClr val="FF0000"/>
              </a:solidFill>
            </a:endParaRPr>
          </a:p>
        </p:txBody>
      </p:sp>
      <p:cxnSp>
        <p:nvCxnSpPr>
          <p:cNvPr id="41" name="Conector recto de flecha 34">
            <a:extLst>
              <a:ext uri="{FF2B5EF4-FFF2-40B4-BE49-F238E27FC236}">
                <a16:creationId xmlns:a16="http://schemas.microsoft.com/office/drawing/2014/main" id="{8AE1CDAE-62A6-4946-872A-E3D5FF9C30B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374084" y="2348624"/>
            <a:ext cx="42153" cy="468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6" descr="Image result for salmon">
            <a:extLst>
              <a:ext uri="{FF2B5EF4-FFF2-40B4-BE49-F238E27FC236}">
                <a16:creationId xmlns:a16="http://schemas.microsoft.com/office/drawing/2014/main" id="{175A300D-8989-4325-ABB5-39F62C6D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70" y="1986182"/>
            <a:ext cx="700271" cy="3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00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de flecha 4">
            <a:extLst>
              <a:ext uri="{FF2B5EF4-FFF2-40B4-BE49-F238E27FC236}">
                <a16:creationId xmlns:a16="http://schemas.microsoft.com/office/drawing/2014/main" id="{82F2C73A-B13D-4FE4-8170-FC1DBCFEAD49}"/>
              </a:ext>
            </a:extLst>
          </p:cNvPr>
          <p:cNvCxnSpPr/>
          <p:nvPr/>
        </p:nvCxnSpPr>
        <p:spPr>
          <a:xfrm flipH="1" flipV="1">
            <a:off x="6425643" y="2654170"/>
            <a:ext cx="8907" cy="244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6">
            <a:extLst>
              <a:ext uri="{FF2B5EF4-FFF2-40B4-BE49-F238E27FC236}">
                <a16:creationId xmlns:a16="http://schemas.microsoft.com/office/drawing/2014/main" id="{2BEB087F-D72C-4E4E-BE79-3822508D9B65}"/>
              </a:ext>
            </a:extLst>
          </p:cNvPr>
          <p:cNvCxnSpPr/>
          <p:nvPr/>
        </p:nvCxnSpPr>
        <p:spPr>
          <a:xfrm>
            <a:off x="6262259" y="4793923"/>
            <a:ext cx="3491345" cy="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B330CAE0-3DF2-4C0F-A690-213660AC7F78}"/>
              </a:ext>
            </a:extLst>
          </p:cNvPr>
          <p:cNvSpPr txBox="1"/>
          <p:nvPr/>
        </p:nvSpPr>
        <p:spPr>
          <a:xfrm>
            <a:off x="7259783" y="28166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uadroTexto 10">
            <a:extLst>
              <a:ext uri="{FF2B5EF4-FFF2-40B4-BE49-F238E27FC236}">
                <a16:creationId xmlns:a16="http://schemas.microsoft.com/office/drawing/2014/main" id="{898A9CE4-FA26-4889-A230-C2612300CC5A}"/>
              </a:ext>
            </a:extLst>
          </p:cNvPr>
          <p:cNvSpPr txBox="1"/>
          <p:nvPr/>
        </p:nvSpPr>
        <p:spPr>
          <a:xfrm>
            <a:off x="7374083" y="29309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EA6969A3-CA80-4F9E-80ED-D91D1320C359}"/>
              </a:ext>
            </a:extLst>
          </p:cNvPr>
          <p:cNvSpPr txBox="1"/>
          <p:nvPr/>
        </p:nvSpPr>
        <p:spPr>
          <a:xfrm>
            <a:off x="7488383" y="30452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CuadroTexto 12">
            <a:extLst>
              <a:ext uri="{FF2B5EF4-FFF2-40B4-BE49-F238E27FC236}">
                <a16:creationId xmlns:a16="http://schemas.microsoft.com/office/drawing/2014/main" id="{DAB83F8C-866E-485D-BC31-E109BB4AC988}"/>
              </a:ext>
            </a:extLst>
          </p:cNvPr>
          <p:cNvSpPr txBox="1"/>
          <p:nvPr/>
        </p:nvSpPr>
        <p:spPr>
          <a:xfrm>
            <a:off x="7602683" y="31595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CuadroTexto 13">
            <a:extLst>
              <a:ext uri="{FF2B5EF4-FFF2-40B4-BE49-F238E27FC236}">
                <a16:creationId xmlns:a16="http://schemas.microsoft.com/office/drawing/2014/main" id="{4A6642DC-8DED-4328-B74D-995F63E7FA6A}"/>
              </a:ext>
            </a:extLst>
          </p:cNvPr>
          <p:cNvSpPr txBox="1"/>
          <p:nvPr/>
        </p:nvSpPr>
        <p:spPr>
          <a:xfrm>
            <a:off x="7332494" y="3338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33D14A87-6C28-409E-A122-E3B9B09F5ABD}"/>
              </a:ext>
            </a:extLst>
          </p:cNvPr>
          <p:cNvSpPr txBox="1"/>
          <p:nvPr/>
        </p:nvSpPr>
        <p:spPr>
          <a:xfrm>
            <a:off x="6859399" y="31169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CuadroTexto 15">
            <a:extLst>
              <a:ext uri="{FF2B5EF4-FFF2-40B4-BE49-F238E27FC236}">
                <a16:creationId xmlns:a16="http://schemas.microsoft.com/office/drawing/2014/main" id="{07B31519-B21B-4920-9558-5306F987E393}"/>
              </a:ext>
            </a:extLst>
          </p:cNvPr>
          <p:cNvSpPr txBox="1"/>
          <p:nvPr/>
        </p:nvSpPr>
        <p:spPr>
          <a:xfrm>
            <a:off x="7046744" y="29309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CuadroTexto 16">
            <a:extLst>
              <a:ext uri="{FF2B5EF4-FFF2-40B4-BE49-F238E27FC236}">
                <a16:creationId xmlns:a16="http://schemas.microsoft.com/office/drawing/2014/main" id="{1F953B1D-F7D1-4FA5-884C-02AA15204C55}"/>
              </a:ext>
            </a:extLst>
          </p:cNvPr>
          <p:cNvSpPr txBox="1"/>
          <p:nvPr/>
        </p:nvSpPr>
        <p:spPr>
          <a:xfrm>
            <a:off x="7011887" y="34242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CuadroTexto 17">
            <a:extLst>
              <a:ext uri="{FF2B5EF4-FFF2-40B4-BE49-F238E27FC236}">
                <a16:creationId xmlns:a16="http://schemas.microsoft.com/office/drawing/2014/main" id="{BBDF4EC9-0824-4DBA-9615-32506B9D5766}"/>
              </a:ext>
            </a:extLst>
          </p:cNvPr>
          <p:cNvSpPr txBox="1"/>
          <p:nvPr/>
        </p:nvSpPr>
        <p:spPr>
          <a:xfrm>
            <a:off x="7161044" y="3217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CuadroTexto 18">
            <a:extLst>
              <a:ext uri="{FF2B5EF4-FFF2-40B4-BE49-F238E27FC236}">
                <a16:creationId xmlns:a16="http://schemas.microsoft.com/office/drawing/2014/main" id="{44415664-8FA3-4CF0-9A00-2E5DE92F5B9E}"/>
              </a:ext>
            </a:extLst>
          </p:cNvPr>
          <p:cNvSpPr txBox="1"/>
          <p:nvPr/>
        </p:nvSpPr>
        <p:spPr>
          <a:xfrm>
            <a:off x="7213408" y="3508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uadroTexto 19">
            <a:extLst>
              <a:ext uri="{FF2B5EF4-FFF2-40B4-BE49-F238E27FC236}">
                <a16:creationId xmlns:a16="http://schemas.microsoft.com/office/drawing/2014/main" id="{E32816ED-18DF-471F-B4E9-3EF877F4EB3F}"/>
              </a:ext>
            </a:extLst>
          </p:cNvPr>
          <p:cNvSpPr txBox="1"/>
          <p:nvPr/>
        </p:nvSpPr>
        <p:spPr>
          <a:xfrm>
            <a:off x="7662341" y="3620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CuadroTexto 20">
            <a:extLst>
              <a:ext uri="{FF2B5EF4-FFF2-40B4-BE49-F238E27FC236}">
                <a16:creationId xmlns:a16="http://schemas.microsoft.com/office/drawing/2014/main" id="{9D28F87A-BEB6-4E61-865E-8BD4A58E2C1B}"/>
              </a:ext>
            </a:extLst>
          </p:cNvPr>
          <p:cNvSpPr txBox="1"/>
          <p:nvPr/>
        </p:nvSpPr>
        <p:spPr>
          <a:xfrm>
            <a:off x="6096104" y="2348625"/>
            <a:ext cx="75693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75" dirty="0">
                <a:solidFill>
                  <a:srgbClr val="002060"/>
                </a:solidFill>
              </a:rPr>
              <a:t>Color</a:t>
            </a:r>
          </a:p>
        </p:txBody>
      </p:sp>
      <p:sp>
        <p:nvSpPr>
          <p:cNvPr id="19" name="CuadroTexto 21">
            <a:extLst>
              <a:ext uri="{FF2B5EF4-FFF2-40B4-BE49-F238E27FC236}">
                <a16:creationId xmlns:a16="http://schemas.microsoft.com/office/drawing/2014/main" id="{B9D4651E-847C-41A9-8E17-BDD1DA9E70C5}"/>
              </a:ext>
            </a:extLst>
          </p:cNvPr>
          <p:cNvSpPr txBox="1"/>
          <p:nvPr/>
        </p:nvSpPr>
        <p:spPr>
          <a:xfrm>
            <a:off x="9130292" y="4802830"/>
            <a:ext cx="1038041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75" dirty="0">
                <a:solidFill>
                  <a:srgbClr val="002060"/>
                </a:solidFill>
              </a:rPr>
              <a:t>Tamaño</a:t>
            </a:r>
          </a:p>
        </p:txBody>
      </p:sp>
      <p:sp>
        <p:nvSpPr>
          <p:cNvPr id="20" name="CuadroTexto 22">
            <a:extLst>
              <a:ext uri="{FF2B5EF4-FFF2-40B4-BE49-F238E27FC236}">
                <a16:creationId xmlns:a16="http://schemas.microsoft.com/office/drawing/2014/main" id="{A11FE6AE-4DAD-49E1-A161-B4F547F0DA40}"/>
              </a:ext>
            </a:extLst>
          </p:cNvPr>
          <p:cNvSpPr txBox="1"/>
          <p:nvPr/>
        </p:nvSpPr>
        <p:spPr>
          <a:xfrm>
            <a:off x="8610808" y="440856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1" name="CuadroTexto 23">
            <a:extLst>
              <a:ext uri="{FF2B5EF4-FFF2-40B4-BE49-F238E27FC236}">
                <a16:creationId xmlns:a16="http://schemas.microsoft.com/office/drawing/2014/main" id="{8F8C7B1F-612D-45B5-8856-C6240DD8D69C}"/>
              </a:ext>
            </a:extLst>
          </p:cNvPr>
          <p:cNvSpPr txBox="1"/>
          <p:nvPr/>
        </p:nvSpPr>
        <p:spPr>
          <a:xfrm>
            <a:off x="8603599" y="40835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2" name="CuadroTexto 24">
            <a:extLst>
              <a:ext uri="{FF2B5EF4-FFF2-40B4-BE49-F238E27FC236}">
                <a16:creationId xmlns:a16="http://schemas.microsoft.com/office/drawing/2014/main" id="{522D21FF-B6F7-4C10-9188-3EBC5709F56C}"/>
              </a:ext>
            </a:extLst>
          </p:cNvPr>
          <p:cNvSpPr txBox="1"/>
          <p:nvPr/>
        </p:nvSpPr>
        <p:spPr>
          <a:xfrm>
            <a:off x="8538717" y="389722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3" name="CuadroTexto 25">
            <a:extLst>
              <a:ext uri="{FF2B5EF4-FFF2-40B4-BE49-F238E27FC236}">
                <a16:creationId xmlns:a16="http://schemas.microsoft.com/office/drawing/2014/main" id="{D98C53DC-01EE-44AC-8664-6A28ABD59560}"/>
              </a:ext>
            </a:extLst>
          </p:cNvPr>
          <p:cNvSpPr txBox="1"/>
          <p:nvPr/>
        </p:nvSpPr>
        <p:spPr>
          <a:xfrm>
            <a:off x="8289960" y="380438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4" name="CuadroTexto 26">
            <a:extLst>
              <a:ext uri="{FF2B5EF4-FFF2-40B4-BE49-F238E27FC236}">
                <a16:creationId xmlns:a16="http://schemas.microsoft.com/office/drawing/2014/main" id="{3FFBC825-E8ED-4F9A-969A-1B82215D5D97}"/>
              </a:ext>
            </a:extLst>
          </p:cNvPr>
          <p:cNvSpPr txBox="1"/>
          <p:nvPr/>
        </p:nvSpPr>
        <p:spPr>
          <a:xfrm>
            <a:off x="8136660" y="395711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5" name="CuadroTexto 27">
            <a:extLst>
              <a:ext uri="{FF2B5EF4-FFF2-40B4-BE49-F238E27FC236}">
                <a16:creationId xmlns:a16="http://schemas.microsoft.com/office/drawing/2014/main" id="{F21F3F81-5774-459C-8A69-7CB9CDC29347}"/>
              </a:ext>
            </a:extLst>
          </p:cNvPr>
          <p:cNvSpPr txBox="1"/>
          <p:nvPr/>
        </p:nvSpPr>
        <p:spPr>
          <a:xfrm>
            <a:off x="8090370" y="367846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6" name="CuadroTexto 28">
            <a:extLst>
              <a:ext uri="{FF2B5EF4-FFF2-40B4-BE49-F238E27FC236}">
                <a16:creationId xmlns:a16="http://schemas.microsoft.com/office/drawing/2014/main" id="{B80FBD19-6E43-4133-A86E-D9DC943EB12A}"/>
              </a:ext>
            </a:extLst>
          </p:cNvPr>
          <p:cNvSpPr txBox="1"/>
          <p:nvPr/>
        </p:nvSpPr>
        <p:spPr>
          <a:xfrm>
            <a:off x="8667650" y="421277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7" name="CuadroTexto 29">
            <a:extLst>
              <a:ext uri="{FF2B5EF4-FFF2-40B4-BE49-F238E27FC236}">
                <a16:creationId xmlns:a16="http://schemas.microsoft.com/office/drawing/2014/main" id="{A251F180-F65F-46DB-B3C7-5A13ACCBDCE8}"/>
              </a:ext>
            </a:extLst>
          </p:cNvPr>
          <p:cNvSpPr txBox="1"/>
          <p:nvPr/>
        </p:nvSpPr>
        <p:spPr>
          <a:xfrm>
            <a:off x="8415721" y="412187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8" name="CuadroTexto 30">
            <a:extLst>
              <a:ext uri="{FF2B5EF4-FFF2-40B4-BE49-F238E27FC236}">
                <a16:creationId xmlns:a16="http://schemas.microsoft.com/office/drawing/2014/main" id="{0DC2E5C0-8879-40C6-8075-B49587AB0929}"/>
              </a:ext>
            </a:extLst>
          </p:cNvPr>
          <p:cNvSpPr txBox="1"/>
          <p:nvPr/>
        </p:nvSpPr>
        <p:spPr>
          <a:xfrm>
            <a:off x="8153409" y="426430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9" name="CuadroTexto 31">
            <a:extLst>
              <a:ext uri="{FF2B5EF4-FFF2-40B4-BE49-F238E27FC236}">
                <a16:creationId xmlns:a16="http://schemas.microsoft.com/office/drawing/2014/main" id="{88ECE976-3B4C-41F0-9009-BB372E5A3B29}"/>
              </a:ext>
            </a:extLst>
          </p:cNvPr>
          <p:cNvSpPr txBox="1"/>
          <p:nvPr/>
        </p:nvSpPr>
        <p:spPr>
          <a:xfrm>
            <a:off x="8765194" y="435479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30" name="CuadroTexto 32">
            <a:extLst>
              <a:ext uri="{FF2B5EF4-FFF2-40B4-BE49-F238E27FC236}">
                <a16:creationId xmlns:a16="http://schemas.microsoft.com/office/drawing/2014/main" id="{5F5CD4AA-8D12-4D4E-A607-64FD884C00D3}"/>
              </a:ext>
            </a:extLst>
          </p:cNvPr>
          <p:cNvSpPr txBox="1"/>
          <p:nvPr/>
        </p:nvSpPr>
        <p:spPr>
          <a:xfrm>
            <a:off x="8765415" y="340146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cxnSp>
        <p:nvCxnSpPr>
          <p:cNvPr id="33" name="Conector recto de flecha 36">
            <a:extLst>
              <a:ext uri="{FF2B5EF4-FFF2-40B4-BE49-F238E27FC236}">
                <a16:creationId xmlns:a16="http://schemas.microsoft.com/office/drawing/2014/main" id="{47D9245E-BA29-47BB-96B7-3EF0A17186A9}"/>
              </a:ext>
            </a:extLst>
          </p:cNvPr>
          <p:cNvCxnSpPr/>
          <p:nvPr/>
        </p:nvCxnSpPr>
        <p:spPr>
          <a:xfrm flipH="1">
            <a:off x="8921304" y="2527519"/>
            <a:ext cx="744428" cy="931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Image result for fish drawing bagre">
            <a:extLst>
              <a:ext uri="{FF2B5EF4-FFF2-40B4-BE49-F238E27FC236}">
                <a16:creationId xmlns:a16="http://schemas.microsoft.com/office/drawing/2014/main" id="{A433CA09-26CA-4ADA-9E2D-6022BEE8E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449" y="1939261"/>
            <a:ext cx="1428843" cy="5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salmon drawing">
            <a:extLst>
              <a:ext uri="{FF2B5EF4-FFF2-40B4-BE49-F238E27FC236}">
                <a16:creationId xmlns:a16="http://schemas.microsoft.com/office/drawing/2014/main" id="{65DD72AA-FB7C-4AAE-A915-5513FBCED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93" y="4322225"/>
            <a:ext cx="834269" cy="31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recto de flecha 40">
            <a:extLst>
              <a:ext uri="{FF2B5EF4-FFF2-40B4-BE49-F238E27FC236}">
                <a16:creationId xmlns:a16="http://schemas.microsoft.com/office/drawing/2014/main" id="{21F5251C-94CB-466B-A15D-0EDC1B58FFC7}"/>
              </a:ext>
            </a:extLst>
          </p:cNvPr>
          <p:cNvCxnSpPr/>
          <p:nvPr/>
        </p:nvCxnSpPr>
        <p:spPr>
          <a:xfrm flipV="1">
            <a:off x="7224927" y="3783817"/>
            <a:ext cx="460257" cy="476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4" descr="Image result for catfish drawing">
            <a:extLst>
              <a:ext uri="{FF2B5EF4-FFF2-40B4-BE49-F238E27FC236}">
                <a16:creationId xmlns:a16="http://schemas.microsoft.com/office/drawing/2014/main" id="{8F435C3C-036F-4150-B7B0-29B1686F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709" y="5075347"/>
            <a:ext cx="950026" cy="3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ector recto de flecha 45">
            <a:extLst>
              <a:ext uri="{FF2B5EF4-FFF2-40B4-BE49-F238E27FC236}">
                <a16:creationId xmlns:a16="http://schemas.microsoft.com/office/drawing/2014/main" id="{FBC26F13-FF68-4F7A-A994-4CE06C714D63}"/>
              </a:ext>
            </a:extLst>
          </p:cNvPr>
          <p:cNvCxnSpPr/>
          <p:nvPr/>
        </p:nvCxnSpPr>
        <p:spPr>
          <a:xfrm flipV="1">
            <a:off x="7809540" y="3897223"/>
            <a:ext cx="323848" cy="1084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38">
            <a:extLst>
              <a:ext uri="{FF2B5EF4-FFF2-40B4-BE49-F238E27FC236}">
                <a16:creationId xmlns:a16="http://schemas.microsoft.com/office/drawing/2014/main" id="{E778CC76-20BE-474E-AA4F-3EF3002A4944}"/>
              </a:ext>
            </a:extLst>
          </p:cNvPr>
          <p:cNvSpPr txBox="1"/>
          <p:nvPr/>
        </p:nvSpPr>
        <p:spPr>
          <a:xfrm>
            <a:off x="1842114" y="3300310"/>
            <a:ext cx="382979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100" dirty="0"/>
              <a:t>Dada una nueva muestra con </a:t>
            </a:r>
            <a:r>
              <a:rPr lang="es-CO" sz="2100" dirty="0">
                <a:solidFill>
                  <a:srgbClr val="FF0000"/>
                </a:solidFill>
              </a:rPr>
              <a:t>clase de pez</a:t>
            </a:r>
            <a:r>
              <a:rPr lang="es-CO" sz="2100" dirty="0"/>
              <a:t> </a:t>
            </a:r>
            <a:r>
              <a:rPr lang="es-CO" sz="2100" dirty="0">
                <a:solidFill>
                  <a:srgbClr val="FF0000"/>
                </a:solidFill>
              </a:rPr>
              <a:t>desconocida</a:t>
            </a:r>
            <a:r>
              <a:rPr lang="es-CO" sz="2100" dirty="0"/>
              <a:t>, </a:t>
            </a:r>
          </a:p>
          <a:p>
            <a:endParaRPr lang="es-CO" sz="2100" dirty="0"/>
          </a:p>
          <a:p>
            <a:r>
              <a:rPr lang="es-CO" sz="2100" dirty="0"/>
              <a:t>¿cómo determinar si es salmón o bagre?</a:t>
            </a:r>
            <a:endParaRPr lang="es-CO" sz="2100" dirty="0">
              <a:solidFill>
                <a:srgbClr val="FF0000"/>
              </a:solidFill>
            </a:endParaRPr>
          </a:p>
        </p:txBody>
      </p:sp>
      <p:sp>
        <p:nvSpPr>
          <p:cNvPr id="42" name="CuadroTexto 2">
            <a:extLst>
              <a:ext uri="{FF2B5EF4-FFF2-40B4-BE49-F238E27FC236}">
                <a16:creationId xmlns:a16="http://schemas.microsoft.com/office/drawing/2014/main" id="{2FF17FC3-BCDB-4DB6-964C-21C3D0567B15}"/>
              </a:ext>
            </a:extLst>
          </p:cNvPr>
          <p:cNvSpPr txBox="1"/>
          <p:nvPr/>
        </p:nvSpPr>
        <p:spPr>
          <a:xfrm>
            <a:off x="7809539" y="3348417"/>
            <a:ext cx="285656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25" b="1" dirty="0">
                <a:solidFill>
                  <a:schemeClr val="accent1"/>
                </a:solidFill>
              </a:rPr>
              <a:t>*</a:t>
            </a:r>
          </a:p>
        </p:txBody>
      </p:sp>
      <p:cxnSp>
        <p:nvCxnSpPr>
          <p:cNvPr id="43" name="Conector recto de flecha 5">
            <a:extLst>
              <a:ext uri="{FF2B5EF4-FFF2-40B4-BE49-F238E27FC236}">
                <a16:creationId xmlns:a16="http://schemas.microsoft.com/office/drawing/2014/main" id="{73958695-7746-412C-BE20-33F4071C42FA}"/>
              </a:ext>
            </a:extLst>
          </p:cNvPr>
          <p:cNvCxnSpPr>
            <a:endCxn id="42" idx="0"/>
          </p:cNvCxnSpPr>
          <p:nvPr/>
        </p:nvCxnSpPr>
        <p:spPr>
          <a:xfrm flipH="1">
            <a:off x="7952367" y="2566240"/>
            <a:ext cx="55564" cy="7821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8">
            <a:extLst>
              <a:ext uri="{FF2B5EF4-FFF2-40B4-BE49-F238E27FC236}">
                <a16:creationId xmlns:a16="http://schemas.microsoft.com/office/drawing/2014/main" id="{3FE267CB-8046-4C04-900A-D2B2DB0BEB8A}"/>
              </a:ext>
            </a:extLst>
          </p:cNvPr>
          <p:cNvSpPr txBox="1"/>
          <p:nvPr/>
        </p:nvSpPr>
        <p:spPr>
          <a:xfrm>
            <a:off x="7882412" y="217959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?</a:t>
            </a:r>
          </a:p>
        </p:txBody>
      </p:sp>
      <p:cxnSp>
        <p:nvCxnSpPr>
          <p:cNvPr id="45" name="Conector recto de flecha 34">
            <a:extLst>
              <a:ext uri="{FF2B5EF4-FFF2-40B4-BE49-F238E27FC236}">
                <a16:creationId xmlns:a16="http://schemas.microsoft.com/office/drawing/2014/main" id="{D36F6547-F24A-45B0-8595-7D1431BBF28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374084" y="2348624"/>
            <a:ext cx="42153" cy="468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16" descr="Image result for salmon">
            <a:extLst>
              <a:ext uri="{FF2B5EF4-FFF2-40B4-BE49-F238E27FC236}">
                <a16:creationId xmlns:a16="http://schemas.microsoft.com/office/drawing/2014/main" id="{AA6E53CB-2E19-4480-8D8C-D8E877C1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466" y="1980043"/>
            <a:ext cx="700271" cy="3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2CDE86-ADB8-4027-93B4-450ECA1B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</a:t>
            </a:r>
            <a:r>
              <a:rPr lang="en-US" dirty="0" err="1"/>
              <a:t>selección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/>
              <a:t>pescado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34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de flecha 4">
            <a:extLst>
              <a:ext uri="{FF2B5EF4-FFF2-40B4-BE49-F238E27FC236}">
                <a16:creationId xmlns:a16="http://schemas.microsoft.com/office/drawing/2014/main" id="{82F2C73A-B13D-4FE4-8170-FC1DBCFEAD49}"/>
              </a:ext>
            </a:extLst>
          </p:cNvPr>
          <p:cNvCxnSpPr/>
          <p:nvPr/>
        </p:nvCxnSpPr>
        <p:spPr>
          <a:xfrm flipH="1" flipV="1">
            <a:off x="6425643" y="2654170"/>
            <a:ext cx="8907" cy="244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6">
            <a:extLst>
              <a:ext uri="{FF2B5EF4-FFF2-40B4-BE49-F238E27FC236}">
                <a16:creationId xmlns:a16="http://schemas.microsoft.com/office/drawing/2014/main" id="{2BEB087F-D72C-4E4E-BE79-3822508D9B65}"/>
              </a:ext>
            </a:extLst>
          </p:cNvPr>
          <p:cNvCxnSpPr/>
          <p:nvPr/>
        </p:nvCxnSpPr>
        <p:spPr>
          <a:xfrm>
            <a:off x="6262259" y="4793923"/>
            <a:ext cx="3491345" cy="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B330CAE0-3DF2-4C0F-A690-213660AC7F78}"/>
              </a:ext>
            </a:extLst>
          </p:cNvPr>
          <p:cNvSpPr txBox="1"/>
          <p:nvPr/>
        </p:nvSpPr>
        <p:spPr>
          <a:xfrm>
            <a:off x="7259783" y="28166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uadroTexto 10">
            <a:extLst>
              <a:ext uri="{FF2B5EF4-FFF2-40B4-BE49-F238E27FC236}">
                <a16:creationId xmlns:a16="http://schemas.microsoft.com/office/drawing/2014/main" id="{898A9CE4-FA26-4889-A230-C2612300CC5A}"/>
              </a:ext>
            </a:extLst>
          </p:cNvPr>
          <p:cNvSpPr txBox="1"/>
          <p:nvPr/>
        </p:nvSpPr>
        <p:spPr>
          <a:xfrm>
            <a:off x="7374083" y="29309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EA6969A3-CA80-4F9E-80ED-D91D1320C359}"/>
              </a:ext>
            </a:extLst>
          </p:cNvPr>
          <p:cNvSpPr txBox="1"/>
          <p:nvPr/>
        </p:nvSpPr>
        <p:spPr>
          <a:xfrm>
            <a:off x="7488383" y="30452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CuadroTexto 12">
            <a:extLst>
              <a:ext uri="{FF2B5EF4-FFF2-40B4-BE49-F238E27FC236}">
                <a16:creationId xmlns:a16="http://schemas.microsoft.com/office/drawing/2014/main" id="{DAB83F8C-866E-485D-BC31-E109BB4AC988}"/>
              </a:ext>
            </a:extLst>
          </p:cNvPr>
          <p:cNvSpPr txBox="1"/>
          <p:nvPr/>
        </p:nvSpPr>
        <p:spPr>
          <a:xfrm>
            <a:off x="7602683" y="31595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CuadroTexto 13">
            <a:extLst>
              <a:ext uri="{FF2B5EF4-FFF2-40B4-BE49-F238E27FC236}">
                <a16:creationId xmlns:a16="http://schemas.microsoft.com/office/drawing/2014/main" id="{4A6642DC-8DED-4328-B74D-995F63E7FA6A}"/>
              </a:ext>
            </a:extLst>
          </p:cNvPr>
          <p:cNvSpPr txBox="1"/>
          <p:nvPr/>
        </p:nvSpPr>
        <p:spPr>
          <a:xfrm>
            <a:off x="7332494" y="3338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33D14A87-6C28-409E-A122-E3B9B09F5ABD}"/>
              </a:ext>
            </a:extLst>
          </p:cNvPr>
          <p:cNvSpPr txBox="1"/>
          <p:nvPr/>
        </p:nvSpPr>
        <p:spPr>
          <a:xfrm>
            <a:off x="6859399" y="31169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CuadroTexto 15">
            <a:extLst>
              <a:ext uri="{FF2B5EF4-FFF2-40B4-BE49-F238E27FC236}">
                <a16:creationId xmlns:a16="http://schemas.microsoft.com/office/drawing/2014/main" id="{07B31519-B21B-4920-9558-5306F987E393}"/>
              </a:ext>
            </a:extLst>
          </p:cNvPr>
          <p:cNvSpPr txBox="1"/>
          <p:nvPr/>
        </p:nvSpPr>
        <p:spPr>
          <a:xfrm>
            <a:off x="7046744" y="29309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CuadroTexto 16">
            <a:extLst>
              <a:ext uri="{FF2B5EF4-FFF2-40B4-BE49-F238E27FC236}">
                <a16:creationId xmlns:a16="http://schemas.microsoft.com/office/drawing/2014/main" id="{1F953B1D-F7D1-4FA5-884C-02AA15204C55}"/>
              </a:ext>
            </a:extLst>
          </p:cNvPr>
          <p:cNvSpPr txBox="1"/>
          <p:nvPr/>
        </p:nvSpPr>
        <p:spPr>
          <a:xfrm>
            <a:off x="7011887" y="34242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CuadroTexto 17">
            <a:extLst>
              <a:ext uri="{FF2B5EF4-FFF2-40B4-BE49-F238E27FC236}">
                <a16:creationId xmlns:a16="http://schemas.microsoft.com/office/drawing/2014/main" id="{BBDF4EC9-0824-4DBA-9615-32506B9D5766}"/>
              </a:ext>
            </a:extLst>
          </p:cNvPr>
          <p:cNvSpPr txBox="1"/>
          <p:nvPr/>
        </p:nvSpPr>
        <p:spPr>
          <a:xfrm>
            <a:off x="7161044" y="3217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CuadroTexto 18">
            <a:extLst>
              <a:ext uri="{FF2B5EF4-FFF2-40B4-BE49-F238E27FC236}">
                <a16:creationId xmlns:a16="http://schemas.microsoft.com/office/drawing/2014/main" id="{44415664-8FA3-4CF0-9A00-2E5DE92F5B9E}"/>
              </a:ext>
            </a:extLst>
          </p:cNvPr>
          <p:cNvSpPr txBox="1"/>
          <p:nvPr/>
        </p:nvSpPr>
        <p:spPr>
          <a:xfrm>
            <a:off x="7213408" y="3508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uadroTexto 19">
            <a:extLst>
              <a:ext uri="{FF2B5EF4-FFF2-40B4-BE49-F238E27FC236}">
                <a16:creationId xmlns:a16="http://schemas.microsoft.com/office/drawing/2014/main" id="{E32816ED-18DF-471F-B4E9-3EF877F4EB3F}"/>
              </a:ext>
            </a:extLst>
          </p:cNvPr>
          <p:cNvSpPr txBox="1"/>
          <p:nvPr/>
        </p:nvSpPr>
        <p:spPr>
          <a:xfrm>
            <a:off x="7662341" y="3620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CuadroTexto 20">
            <a:extLst>
              <a:ext uri="{FF2B5EF4-FFF2-40B4-BE49-F238E27FC236}">
                <a16:creationId xmlns:a16="http://schemas.microsoft.com/office/drawing/2014/main" id="{9D28F87A-BEB6-4E61-865E-8BD4A58E2C1B}"/>
              </a:ext>
            </a:extLst>
          </p:cNvPr>
          <p:cNvSpPr txBox="1"/>
          <p:nvPr/>
        </p:nvSpPr>
        <p:spPr>
          <a:xfrm>
            <a:off x="6096104" y="2348625"/>
            <a:ext cx="75693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75" dirty="0">
                <a:solidFill>
                  <a:srgbClr val="002060"/>
                </a:solidFill>
              </a:rPr>
              <a:t>Color</a:t>
            </a:r>
          </a:p>
        </p:txBody>
      </p:sp>
      <p:sp>
        <p:nvSpPr>
          <p:cNvPr id="19" name="CuadroTexto 21">
            <a:extLst>
              <a:ext uri="{FF2B5EF4-FFF2-40B4-BE49-F238E27FC236}">
                <a16:creationId xmlns:a16="http://schemas.microsoft.com/office/drawing/2014/main" id="{B9D4651E-847C-41A9-8E17-BDD1DA9E70C5}"/>
              </a:ext>
            </a:extLst>
          </p:cNvPr>
          <p:cNvSpPr txBox="1"/>
          <p:nvPr/>
        </p:nvSpPr>
        <p:spPr>
          <a:xfrm>
            <a:off x="9130292" y="4802830"/>
            <a:ext cx="1038041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75" dirty="0">
                <a:solidFill>
                  <a:srgbClr val="002060"/>
                </a:solidFill>
              </a:rPr>
              <a:t>Tamaño</a:t>
            </a:r>
          </a:p>
        </p:txBody>
      </p:sp>
      <p:sp>
        <p:nvSpPr>
          <p:cNvPr id="20" name="CuadroTexto 22">
            <a:extLst>
              <a:ext uri="{FF2B5EF4-FFF2-40B4-BE49-F238E27FC236}">
                <a16:creationId xmlns:a16="http://schemas.microsoft.com/office/drawing/2014/main" id="{A11FE6AE-4DAD-49E1-A161-B4F547F0DA40}"/>
              </a:ext>
            </a:extLst>
          </p:cNvPr>
          <p:cNvSpPr txBox="1"/>
          <p:nvPr/>
        </p:nvSpPr>
        <p:spPr>
          <a:xfrm>
            <a:off x="8610808" y="440856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1" name="CuadroTexto 23">
            <a:extLst>
              <a:ext uri="{FF2B5EF4-FFF2-40B4-BE49-F238E27FC236}">
                <a16:creationId xmlns:a16="http://schemas.microsoft.com/office/drawing/2014/main" id="{8F8C7B1F-612D-45B5-8856-C6240DD8D69C}"/>
              </a:ext>
            </a:extLst>
          </p:cNvPr>
          <p:cNvSpPr txBox="1"/>
          <p:nvPr/>
        </p:nvSpPr>
        <p:spPr>
          <a:xfrm>
            <a:off x="8603599" y="40835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2" name="CuadroTexto 24">
            <a:extLst>
              <a:ext uri="{FF2B5EF4-FFF2-40B4-BE49-F238E27FC236}">
                <a16:creationId xmlns:a16="http://schemas.microsoft.com/office/drawing/2014/main" id="{522D21FF-B6F7-4C10-9188-3EBC5709F56C}"/>
              </a:ext>
            </a:extLst>
          </p:cNvPr>
          <p:cNvSpPr txBox="1"/>
          <p:nvPr/>
        </p:nvSpPr>
        <p:spPr>
          <a:xfrm>
            <a:off x="8538717" y="389722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3" name="CuadroTexto 25">
            <a:extLst>
              <a:ext uri="{FF2B5EF4-FFF2-40B4-BE49-F238E27FC236}">
                <a16:creationId xmlns:a16="http://schemas.microsoft.com/office/drawing/2014/main" id="{D98C53DC-01EE-44AC-8664-6A28ABD59560}"/>
              </a:ext>
            </a:extLst>
          </p:cNvPr>
          <p:cNvSpPr txBox="1"/>
          <p:nvPr/>
        </p:nvSpPr>
        <p:spPr>
          <a:xfrm>
            <a:off x="8289960" y="380438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4" name="CuadroTexto 26">
            <a:extLst>
              <a:ext uri="{FF2B5EF4-FFF2-40B4-BE49-F238E27FC236}">
                <a16:creationId xmlns:a16="http://schemas.microsoft.com/office/drawing/2014/main" id="{3FFBC825-E8ED-4F9A-969A-1B82215D5D97}"/>
              </a:ext>
            </a:extLst>
          </p:cNvPr>
          <p:cNvSpPr txBox="1"/>
          <p:nvPr/>
        </p:nvSpPr>
        <p:spPr>
          <a:xfrm>
            <a:off x="8136660" y="395711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5" name="CuadroTexto 27">
            <a:extLst>
              <a:ext uri="{FF2B5EF4-FFF2-40B4-BE49-F238E27FC236}">
                <a16:creationId xmlns:a16="http://schemas.microsoft.com/office/drawing/2014/main" id="{F21F3F81-5774-459C-8A69-7CB9CDC29347}"/>
              </a:ext>
            </a:extLst>
          </p:cNvPr>
          <p:cNvSpPr txBox="1"/>
          <p:nvPr/>
        </p:nvSpPr>
        <p:spPr>
          <a:xfrm>
            <a:off x="8090370" y="367846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6" name="CuadroTexto 28">
            <a:extLst>
              <a:ext uri="{FF2B5EF4-FFF2-40B4-BE49-F238E27FC236}">
                <a16:creationId xmlns:a16="http://schemas.microsoft.com/office/drawing/2014/main" id="{B80FBD19-6E43-4133-A86E-D9DC943EB12A}"/>
              </a:ext>
            </a:extLst>
          </p:cNvPr>
          <p:cNvSpPr txBox="1"/>
          <p:nvPr/>
        </p:nvSpPr>
        <p:spPr>
          <a:xfrm>
            <a:off x="8667650" y="421277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7" name="CuadroTexto 29">
            <a:extLst>
              <a:ext uri="{FF2B5EF4-FFF2-40B4-BE49-F238E27FC236}">
                <a16:creationId xmlns:a16="http://schemas.microsoft.com/office/drawing/2014/main" id="{A251F180-F65F-46DB-B3C7-5A13ACCBDCE8}"/>
              </a:ext>
            </a:extLst>
          </p:cNvPr>
          <p:cNvSpPr txBox="1"/>
          <p:nvPr/>
        </p:nvSpPr>
        <p:spPr>
          <a:xfrm>
            <a:off x="8415721" y="412187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8" name="CuadroTexto 30">
            <a:extLst>
              <a:ext uri="{FF2B5EF4-FFF2-40B4-BE49-F238E27FC236}">
                <a16:creationId xmlns:a16="http://schemas.microsoft.com/office/drawing/2014/main" id="{0DC2E5C0-8879-40C6-8075-B49587AB0929}"/>
              </a:ext>
            </a:extLst>
          </p:cNvPr>
          <p:cNvSpPr txBox="1"/>
          <p:nvPr/>
        </p:nvSpPr>
        <p:spPr>
          <a:xfrm>
            <a:off x="8153409" y="426430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9" name="CuadroTexto 31">
            <a:extLst>
              <a:ext uri="{FF2B5EF4-FFF2-40B4-BE49-F238E27FC236}">
                <a16:creationId xmlns:a16="http://schemas.microsoft.com/office/drawing/2014/main" id="{88ECE976-3B4C-41F0-9009-BB372E5A3B29}"/>
              </a:ext>
            </a:extLst>
          </p:cNvPr>
          <p:cNvSpPr txBox="1"/>
          <p:nvPr/>
        </p:nvSpPr>
        <p:spPr>
          <a:xfrm>
            <a:off x="8765194" y="435479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30" name="CuadroTexto 32">
            <a:extLst>
              <a:ext uri="{FF2B5EF4-FFF2-40B4-BE49-F238E27FC236}">
                <a16:creationId xmlns:a16="http://schemas.microsoft.com/office/drawing/2014/main" id="{5F5CD4AA-8D12-4D4E-A607-64FD884C00D3}"/>
              </a:ext>
            </a:extLst>
          </p:cNvPr>
          <p:cNvSpPr txBox="1"/>
          <p:nvPr/>
        </p:nvSpPr>
        <p:spPr>
          <a:xfrm>
            <a:off x="8765415" y="340146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</p:txBody>
      </p:sp>
      <p:cxnSp>
        <p:nvCxnSpPr>
          <p:cNvPr id="31" name="Conector recto de flecha 34">
            <a:extLst>
              <a:ext uri="{FF2B5EF4-FFF2-40B4-BE49-F238E27FC236}">
                <a16:creationId xmlns:a16="http://schemas.microsoft.com/office/drawing/2014/main" id="{734BD3F0-82AF-4E71-B745-A0C79A0D98DB}"/>
              </a:ext>
            </a:extLst>
          </p:cNvPr>
          <p:cNvCxnSpPr>
            <a:cxnSpLocks/>
          </p:cNvCxnSpPr>
          <p:nvPr/>
        </p:nvCxnSpPr>
        <p:spPr>
          <a:xfrm>
            <a:off x="7259784" y="2233954"/>
            <a:ext cx="127639" cy="655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6" descr="Image result for salmon">
            <a:extLst>
              <a:ext uri="{FF2B5EF4-FFF2-40B4-BE49-F238E27FC236}">
                <a16:creationId xmlns:a16="http://schemas.microsoft.com/office/drawing/2014/main" id="{FC193C54-4231-4C88-9241-5194C771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16" y="1898507"/>
            <a:ext cx="700271" cy="3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de flecha 36">
            <a:extLst>
              <a:ext uri="{FF2B5EF4-FFF2-40B4-BE49-F238E27FC236}">
                <a16:creationId xmlns:a16="http://schemas.microsoft.com/office/drawing/2014/main" id="{47D9245E-BA29-47BB-96B7-3EF0A17186A9}"/>
              </a:ext>
            </a:extLst>
          </p:cNvPr>
          <p:cNvCxnSpPr/>
          <p:nvPr/>
        </p:nvCxnSpPr>
        <p:spPr>
          <a:xfrm flipH="1">
            <a:off x="8921304" y="2527519"/>
            <a:ext cx="744428" cy="931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Image result for fish drawing bagre">
            <a:extLst>
              <a:ext uri="{FF2B5EF4-FFF2-40B4-BE49-F238E27FC236}">
                <a16:creationId xmlns:a16="http://schemas.microsoft.com/office/drawing/2014/main" id="{A433CA09-26CA-4ADA-9E2D-6022BEE8E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00" y="2016433"/>
            <a:ext cx="1277000" cy="53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salmon drawing">
            <a:extLst>
              <a:ext uri="{FF2B5EF4-FFF2-40B4-BE49-F238E27FC236}">
                <a16:creationId xmlns:a16="http://schemas.microsoft.com/office/drawing/2014/main" id="{65DD72AA-FB7C-4AAE-A915-5513FBCED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93" y="4322225"/>
            <a:ext cx="834269" cy="31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recto de flecha 40">
            <a:extLst>
              <a:ext uri="{FF2B5EF4-FFF2-40B4-BE49-F238E27FC236}">
                <a16:creationId xmlns:a16="http://schemas.microsoft.com/office/drawing/2014/main" id="{21F5251C-94CB-466B-A15D-0EDC1B58FFC7}"/>
              </a:ext>
            </a:extLst>
          </p:cNvPr>
          <p:cNvCxnSpPr/>
          <p:nvPr/>
        </p:nvCxnSpPr>
        <p:spPr>
          <a:xfrm flipV="1">
            <a:off x="7224927" y="3783817"/>
            <a:ext cx="460257" cy="476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4" descr="Image result for catfish drawing">
            <a:extLst>
              <a:ext uri="{FF2B5EF4-FFF2-40B4-BE49-F238E27FC236}">
                <a16:creationId xmlns:a16="http://schemas.microsoft.com/office/drawing/2014/main" id="{8F435C3C-036F-4150-B7B0-29B1686F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709" y="5075347"/>
            <a:ext cx="950026" cy="3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ector recto de flecha 45">
            <a:extLst>
              <a:ext uri="{FF2B5EF4-FFF2-40B4-BE49-F238E27FC236}">
                <a16:creationId xmlns:a16="http://schemas.microsoft.com/office/drawing/2014/main" id="{FBC26F13-FF68-4F7A-A994-4CE06C714D63}"/>
              </a:ext>
            </a:extLst>
          </p:cNvPr>
          <p:cNvCxnSpPr/>
          <p:nvPr/>
        </p:nvCxnSpPr>
        <p:spPr>
          <a:xfrm flipV="1">
            <a:off x="7809540" y="3897223"/>
            <a:ext cx="323848" cy="1084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2">
            <a:extLst>
              <a:ext uri="{FF2B5EF4-FFF2-40B4-BE49-F238E27FC236}">
                <a16:creationId xmlns:a16="http://schemas.microsoft.com/office/drawing/2014/main" id="{2FF17FC3-BCDB-4DB6-964C-21C3D0567B15}"/>
              </a:ext>
            </a:extLst>
          </p:cNvPr>
          <p:cNvSpPr txBox="1"/>
          <p:nvPr/>
        </p:nvSpPr>
        <p:spPr>
          <a:xfrm>
            <a:off x="7809539" y="3348417"/>
            <a:ext cx="285656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25" b="1" dirty="0">
                <a:solidFill>
                  <a:schemeClr val="accent1"/>
                </a:solidFill>
              </a:rPr>
              <a:t>*</a:t>
            </a:r>
          </a:p>
        </p:txBody>
      </p:sp>
      <p:cxnSp>
        <p:nvCxnSpPr>
          <p:cNvPr id="43" name="Conector recto de flecha 5">
            <a:extLst>
              <a:ext uri="{FF2B5EF4-FFF2-40B4-BE49-F238E27FC236}">
                <a16:creationId xmlns:a16="http://schemas.microsoft.com/office/drawing/2014/main" id="{73958695-7746-412C-BE20-33F4071C42FA}"/>
              </a:ext>
            </a:extLst>
          </p:cNvPr>
          <p:cNvCxnSpPr>
            <a:endCxn id="42" idx="0"/>
          </p:cNvCxnSpPr>
          <p:nvPr/>
        </p:nvCxnSpPr>
        <p:spPr>
          <a:xfrm flipH="1">
            <a:off x="7952367" y="2566240"/>
            <a:ext cx="55564" cy="7821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8">
            <a:extLst>
              <a:ext uri="{FF2B5EF4-FFF2-40B4-BE49-F238E27FC236}">
                <a16:creationId xmlns:a16="http://schemas.microsoft.com/office/drawing/2014/main" id="{3FE267CB-8046-4C04-900A-D2B2DB0BEB8A}"/>
              </a:ext>
            </a:extLst>
          </p:cNvPr>
          <p:cNvSpPr txBox="1"/>
          <p:nvPr/>
        </p:nvSpPr>
        <p:spPr>
          <a:xfrm>
            <a:off x="7882412" y="217959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?</a:t>
            </a:r>
          </a:p>
        </p:txBody>
      </p:sp>
      <p:cxnSp>
        <p:nvCxnSpPr>
          <p:cNvPr id="45" name="Conector recto 33">
            <a:extLst>
              <a:ext uri="{FF2B5EF4-FFF2-40B4-BE49-F238E27FC236}">
                <a16:creationId xmlns:a16="http://schemas.microsoft.com/office/drawing/2014/main" id="{B2D9E4AB-E7DA-479D-873C-E09B6E72B0E3}"/>
              </a:ext>
            </a:extLst>
          </p:cNvPr>
          <p:cNvCxnSpPr>
            <a:cxnSpLocks/>
          </p:cNvCxnSpPr>
          <p:nvPr/>
        </p:nvCxnSpPr>
        <p:spPr>
          <a:xfrm flipH="1">
            <a:off x="6782142" y="1684069"/>
            <a:ext cx="2665671" cy="3862208"/>
          </a:xfrm>
          <a:prstGeom prst="line">
            <a:avLst/>
          </a:prstGeom>
          <a:ln w="539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38">
            <a:extLst>
              <a:ext uri="{FF2B5EF4-FFF2-40B4-BE49-F238E27FC236}">
                <a16:creationId xmlns:a16="http://schemas.microsoft.com/office/drawing/2014/main" id="{B5E3EAE7-2DF7-426E-BEDA-E25B2A872454}"/>
              </a:ext>
            </a:extLst>
          </p:cNvPr>
          <p:cNvSpPr txBox="1"/>
          <p:nvPr/>
        </p:nvSpPr>
        <p:spPr>
          <a:xfrm>
            <a:off x="1271464" y="2487526"/>
            <a:ext cx="434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Una posibilidad: encontrar una función que </a:t>
            </a:r>
            <a:r>
              <a:rPr lang="es-CO" sz="2400" dirty="0">
                <a:solidFill>
                  <a:srgbClr val="FF0000"/>
                </a:solidFill>
              </a:rPr>
              <a:t>separa</a:t>
            </a:r>
            <a:r>
              <a:rPr lang="es-CO" sz="2400" dirty="0"/>
              <a:t> las clases de pez</a:t>
            </a:r>
            <a:endParaRPr lang="es-CO" sz="2400" dirty="0">
              <a:solidFill>
                <a:srgbClr val="FF0000"/>
              </a:solidFill>
            </a:endParaRPr>
          </a:p>
        </p:txBody>
      </p:sp>
      <p:sp>
        <p:nvSpPr>
          <p:cNvPr id="47" name="CuadroTexto 43">
            <a:extLst>
              <a:ext uri="{FF2B5EF4-FFF2-40B4-BE49-F238E27FC236}">
                <a16:creationId xmlns:a16="http://schemas.microsoft.com/office/drawing/2014/main" id="{15F338C8-4FE9-4E0D-81B6-2FCF1B97E23E}"/>
              </a:ext>
            </a:extLst>
          </p:cNvPr>
          <p:cNvSpPr txBox="1"/>
          <p:nvPr/>
        </p:nvSpPr>
        <p:spPr>
          <a:xfrm>
            <a:off x="1456716" y="5305677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Es salmón si está en región roja</a:t>
            </a:r>
          </a:p>
        </p:txBody>
      </p:sp>
      <p:sp>
        <p:nvSpPr>
          <p:cNvPr id="49" name="CuadroTexto 46">
            <a:extLst>
              <a:ext uri="{FF2B5EF4-FFF2-40B4-BE49-F238E27FC236}">
                <a16:creationId xmlns:a16="http://schemas.microsoft.com/office/drawing/2014/main" id="{5E3785AF-24B2-4D07-96F8-2E4812BFCAAD}"/>
              </a:ext>
            </a:extLst>
          </p:cNvPr>
          <p:cNvSpPr txBox="1"/>
          <p:nvPr/>
        </p:nvSpPr>
        <p:spPr>
          <a:xfrm>
            <a:off x="1293722" y="4397025"/>
            <a:ext cx="2851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Modelo de decisión</a:t>
            </a:r>
          </a:p>
        </p:txBody>
      </p:sp>
      <p:sp>
        <p:nvSpPr>
          <p:cNvPr id="50" name="CuadroTexto 43">
            <a:extLst>
              <a:ext uri="{FF2B5EF4-FFF2-40B4-BE49-F238E27FC236}">
                <a16:creationId xmlns:a16="http://schemas.microsoft.com/office/drawing/2014/main" id="{0AD75216-0C06-469D-B56A-E067919F9DD1}"/>
              </a:ext>
            </a:extLst>
          </p:cNvPr>
          <p:cNvSpPr txBox="1"/>
          <p:nvPr/>
        </p:nvSpPr>
        <p:spPr>
          <a:xfrm>
            <a:off x="1465751" y="5844997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Es bagre si está en región gris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0B6C587-7184-46C5-9718-6D037FC181B8}"/>
              </a:ext>
            </a:extLst>
          </p:cNvPr>
          <p:cNvSpPr/>
          <p:nvPr/>
        </p:nvSpPr>
        <p:spPr>
          <a:xfrm>
            <a:off x="6433459" y="2673517"/>
            <a:ext cx="2331737" cy="2124362"/>
          </a:xfrm>
          <a:custGeom>
            <a:avLst/>
            <a:gdLst>
              <a:gd name="connsiteX0" fmla="*/ 0 w 3142343"/>
              <a:gd name="connsiteY0" fmla="*/ 101600 h 2823028"/>
              <a:gd name="connsiteX1" fmla="*/ 0 w 3142343"/>
              <a:gd name="connsiteY1" fmla="*/ 2815771 h 2823028"/>
              <a:gd name="connsiteX2" fmla="*/ 1153886 w 3142343"/>
              <a:gd name="connsiteY2" fmla="*/ 2823028 h 2823028"/>
              <a:gd name="connsiteX3" fmla="*/ 3142343 w 3142343"/>
              <a:gd name="connsiteY3" fmla="*/ 7257 h 2823028"/>
              <a:gd name="connsiteX4" fmla="*/ 0 w 3142343"/>
              <a:gd name="connsiteY4" fmla="*/ 0 h 2823028"/>
              <a:gd name="connsiteX5" fmla="*/ 0 w 3142343"/>
              <a:gd name="connsiteY5" fmla="*/ 101600 h 28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343" h="2823028">
                <a:moveTo>
                  <a:pt x="0" y="101600"/>
                </a:moveTo>
                <a:lnTo>
                  <a:pt x="0" y="2815771"/>
                </a:lnTo>
                <a:lnTo>
                  <a:pt x="1153886" y="2823028"/>
                </a:lnTo>
                <a:lnTo>
                  <a:pt x="3142343" y="7257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8405957-F56B-44E1-B7CA-728FE91AC9EF}"/>
              </a:ext>
            </a:extLst>
          </p:cNvPr>
          <p:cNvSpPr/>
          <p:nvPr/>
        </p:nvSpPr>
        <p:spPr>
          <a:xfrm>
            <a:off x="7313221" y="2654172"/>
            <a:ext cx="2306782" cy="2148657"/>
          </a:xfrm>
          <a:custGeom>
            <a:avLst/>
            <a:gdLst>
              <a:gd name="connsiteX0" fmla="*/ 1923803 w 3075709"/>
              <a:gd name="connsiteY0" fmla="*/ 23750 h 2826327"/>
              <a:gd name="connsiteX1" fmla="*/ 0 w 3075709"/>
              <a:gd name="connsiteY1" fmla="*/ 2802576 h 2826327"/>
              <a:gd name="connsiteX2" fmla="*/ 3075709 w 3075709"/>
              <a:gd name="connsiteY2" fmla="*/ 2826327 h 2826327"/>
              <a:gd name="connsiteX3" fmla="*/ 3075709 w 3075709"/>
              <a:gd name="connsiteY3" fmla="*/ 0 h 2826327"/>
              <a:gd name="connsiteX4" fmla="*/ 1923803 w 3075709"/>
              <a:gd name="connsiteY4" fmla="*/ 23750 h 282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5709" h="2826327">
                <a:moveTo>
                  <a:pt x="1923803" y="23750"/>
                </a:moveTo>
                <a:lnTo>
                  <a:pt x="0" y="2802576"/>
                </a:lnTo>
                <a:lnTo>
                  <a:pt x="3075709" y="2826327"/>
                </a:lnTo>
                <a:lnTo>
                  <a:pt x="3075709" y="0"/>
                </a:lnTo>
                <a:lnTo>
                  <a:pt x="1923803" y="23750"/>
                </a:lnTo>
                <a:close/>
              </a:path>
            </a:pathLst>
          </a:custGeom>
          <a:solidFill>
            <a:schemeClr val="bg1">
              <a:lumMod val="6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C783E4-DC21-4BD2-876D-B3ED5997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</a:t>
            </a:r>
            <a:r>
              <a:rPr lang="en-US" dirty="0" err="1"/>
              <a:t>selección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/>
              <a:t>pescado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20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A468-15B8-40C0-9038-D74B953C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grpSp>
        <p:nvGrpSpPr>
          <p:cNvPr id="13" name="Grupo 17">
            <a:extLst>
              <a:ext uri="{FF2B5EF4-FFF2-40B4-BE49-F238E27FC236}">
                <a16:creationId xmlns:a16="http://schemas.microsoft.com/office/drawing/2014/main" id="{01F25191-03DD-4157-B9CE-CC8A96CB3543}"/>
              </a:ext>
            </a:extLst>
          </p:cNvPr>
          <p:cNvGrpSpPr/>
          <p:nvPr/>
        </p:nvGrpSpPr>
        <p:grpSpPr>
          <a:xfrm>
            <a:off x="8993061" y="2242445"/>
            <a:ext cx="1576449" cy="1058838"/>
            <a:chOff x="6317676" y="2395893"/>
            <a:chExt cx="4655127" cy="3592177"/>
          </a:xfrm>
        </p:grpSpPr>
        <p:cxnSp>
          <p:nvCxnSpPr>
            <p:cNvPr id="14" name="Conector recto de flecha 44">
              <a:extLst>
                <a:ext uri="{FF2B5EF4-FFF2-40B4-BE49-F238E27FC236}">
                  <a16:creationId xmlns:a16="http://schemas.microsoft.com/office/drawing/2014/main" id="{8CA07CBD-DCB4-475E-97DE-5BA20D13B031}"/>
                </a:ext>
              </a:extLst>
            </p:cNvPr>
            <p:cNvCxnSpPr/>
            <p:nvPr/>
          </p:nvCxnSpPr>
          <p:spPr>
            <a:xfrm flipH="1" flipV="1">
              <a:off x="6535523" y="2395893"/>
              <a:ext cx="11876" cy="3265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45">
              <a:extLst>
                <a:ext uri="{FF2B5EF4-FFF2-40B4-BE49-F238E27FC236}">
                  <a16:creationId xmlns:a16="http://schemas.microsoft.com/office/drawing/2014/main" id="{9181CF6A-329F-463F-B836-9D373E818848}"/>
                </a:ext>
              </a:extLst>
            </p:cNvPr>
            <p:cNvCxnSpPr/>
            <p:nvPr/>
          </p:nvCxnSpPr>
          <p:spPr>
            <a:xfrm>
              <a:off x="6317676" y="5248897"/>
              <a:ext cx="4655127" cy="1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uadroTexto 46">
              <a:extLst>
                <a:ext uri="{FF2B5EF4-FFF2-40B4-BE49-F238E27FC236}">
                  <a16:creationId xmlns:a16="http://schemas.microsoft.com/office/drawing/2014/main" id="{2229380E-727D-4ACD-9403-719D0736EB7B}"/>
                </a:ext>
              </a:extLst>
            </p:cNvPr>
            <p:cNvSpPr txBox="1"/>
            <p:nvPr/>
          </p:nvSpPr>
          <p:spPr>
            <a:xfrm>
              <a:off x="7647709" y="2612569"/>
              <a:ext cx="923986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7" name="CuadroTexto 47">
              <a:extLst>
                <a:ext uri="{FF2B5EF4-FFF2-40B4-BE49-F238E27FC236}">
                  <a16:creationId xmlns:a16="http://schemas.microsoft.com/office/drawing/2014/main" id="{BA80E019-2776-4C24-9941-16D8AE5A3D95}"/>
                </a:ext>
              </a:extLst>
            </p:cNvPr>
            <p:cNvSpPr txBox="1"/>
            <p:nvPr/>
          </p:nvSpPr>
          <p:spPr>
            <a:xfrm>
              <a:off x="7800110" y="2764970"/>
              <a:ext cx="923986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8" name="CuadroTexto 48">
              <a:extLst>
                <a:ext uri="{FF2B5EF4-FFF2-40B4-BE49-F238E27FC236}">
                  <a16:creationId xmlns:a16="http://schemas.microsoft.com/office/drawing/2014/main" id="{40466736-7252-4364-9CE6-E9C24807A78E}"/>
                </a:ext>
              </a:extLst>
            </p:cNvPr>
            <p:cNvSpPr txBox="1"/>
            <p:nvPr/>
          </p:nvSpPr>
          <p:spPr>
            <a:xfrm>
              <a:off x="7952510" y="2917371"/>
              <a:ext cx="923986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" name="CuadroTexto 49">
              <a:extLst>
                <a:ext uri="{FF2B5EF4-FFF2-40B4-BE49-F238E27FC236}">
                  <a16:creationId xmlns:a16="http://schemas.microsoft.com/office/drawing/2014/main" id="{CC536A2F-E125-4B98-9FCA-0652AC5F4125}"/>
                </a:ext>
              </a:extLst>
            </p:cNvPr>
            <p:cNvSpPr txBox="1"/>
            <p:nvPr/>
          </p:nvSpPr>
          <p:spPr>
            <a:xfrm>
              <a:off x="8104910" y="3069772"/>
              <a:ext cx="923986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" name="CuadroTexto 50">
              <a:extLst>
                <a:ext uri="{FF2B5EF4-FFF2-40B4-BE49-F238E27FC236}">
                  <a16:creationId xmlns:a16="http://schemas.microsoft.com/office/drawing/2014/main" id="{B26FA801-4CB5-4AA4-B6D4-9FD1D17C59A1}"/>
                </a:ext>
              </a:extLst>
            </p:cNvPr>
            <p:cNvSpPr txBox="1"/>
            <p:nvPr/>
          </p:nvSpPr>
          <p:spPr>
            <a:xfrm>
              <a:off x="7744657" y="3307899"/>
              <a:ext cx="923986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1" name="CuadroTexto 51">
              <a:extLst>
                <a:ext uri="{FF2B5EF4-FFF2-40B4-BE49-F238E27FC236}">
                  <a16:creationId xmlns:a16="http://schemas.microsoft.com/office/drawing/2014/main" id="{F6D0F6C8-8830-4F3B-BAF4-631B36CA7A74}"/>
                </a:ext>
              </a:extLst>
            </p:cNvPr>
            <p:cNvSpPr txBox="1"/>
            <p:nvPr/>
          </p:nvSpPr>
          <p:spPr>
            <a:xfrm>
              <a:off x="7113866" y="3012994"/>
              <a:ext cx="923986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2" name="CuadroTexto 52">
              <a:extLst>
                <a:ext uri="{FF2B5EF4-FFF2-40B4-BE49-F238E27FC236}">
                  <a16:creationId xmlns:a16="http://schemas.microsoft.com/office/drawing/2014/main" id="{897B2F12-A9AF-47AB-9BCB-0C3F84F9DF1E}"/>
                </a:ext>
              </a:extLst>
            </p:cNvPr>
            <p:cNvSpPr txBox="1"/>
            <p:nvPr/>
          </p:nvSpPr>
          <p:spPr>
            <a:xfrm>
              <a:off x="7363659" y="2764970"/>
              <a:ext cx="923986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3" name="CuadroTexto 53">
              <a:extLst>
                <a:ext uri="{FF2B5EF4-FFF2-40B4-BE49-F238E27FC236}">
                  <a16:creationId xmlns:a16="http://schemas.microsoft.com/office/drawing/2014/main" id="{451DCFCA-90E1-468F-B3E1-6362F6D599C7}"/>
                </a:ext>
              </a:extLst>
            </p:cNvPr>
            <p:cNvSpPr txBox="1"/>
            <p:nvPr/>
          </p:nvSpPr>
          <p:spPr>
            <a:xfrm>
              <a:off x="7317183" y="3422670"/>
              <a:ext cx="923986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4" name="CuadroTexto 54">
              <a:extLst>
                <a:ext uri="{FF2B5EF4-FFF2-40B4-BE49-F238E27FC236}">
                  <a16:creationId xmlns:a16="http://schemas.microsoft.com/office/drawing/2014/main" id="{23A2E8A2-4522-4709-B475-A3165CFA0D34}"/>
                </a:ext>
              </a:extLst>
            </p:cNvPr>
            <p:cNvSpPr txBox="1"/>
            <p:nvPr/>
          </p:nvSpPr>
          <p:spPr>
            <a:xfrm>
              <a:off x="7516059" y="3147580"/>
              <a:ext cx="923986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5" name="CuadroTexto 55">
              <a:extLst>
                <a:ext uri="{FF2B5EF4-FFF2-40B4-BE49-F238E27FC236}">
                  <a16:creationId xmlns:a16="http://schemas.microsoft.com/office/drawing/2014/main" id="{8F259AE9-12B1-4DA2-B766-E67665EE799F}"/>
                </a:ext>
              </a:extLst>
            </p:cNvPr>
            <p:cNvSpPr txBox="1"/>
            <p:nvPr/>
          </p:nvSpPr>
          <p:spPr>
            <a:xfrm>
              <a:off x="7585878" y="3534455"/>
              <a:ext cx="923986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6" name="CuadroTexto 56">
              <a:extLst>
                <a:ext uri="{FF2B5EF4-FFF2-40B4-BE49-F238E27FC236}">
                  <a16:creationId xmlns:a16="http://schemas.microsoft.com/office/drawing/2014/main" id="{F617C7F3-CBEE-45D4-A055-354B57A63BB6}"/>
                </a:ext>
              </a:extLst>
            </p:cNvPr>
            <p:cNvSpPr txBox="1"/>
            <p:nvPr/>
          </p:nvSpPr>
          <p:spPr>
            <a:xfrm>
              <a:off x="8184453" y="3684908"/>
              <a:ext cx="923986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7" name="CuadroTexto 57">
              <a:extLst>
                <a:ext uri="{FF2B5EF4-FFF2-40B4-BE49-F238E27FC236}">
                  <a16:creationId xmlns:a16="http://schemas.microsoft.com/office/drawing/2014/main" id="{DA40E493-C977-43AD-8588-EAE77BD1244E}"/>
                </a:ext>
              </a:extLst>
            </p:cNvPr>
            <p:cNvSpPr txBox="1"/>
            <p:nvPr/>
          </p:nvSpPr>
          <p:spPr>
            <a:xfrm>
              <a:off x="9449076" y="4735087"/>
              <a:ext cx="961854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28" name="CuadroTexto 58">
              <a:extLst>
                <a:ext uri="{FF2B5EF4-FFF2-40B4-BE49-F238E27FC236}">
                  <a16:creationId xmlns:a16="http://schemas.microsoft.com/office/drawing/2014/main" id="{02EC7183-6C48-40D6-805D-6DB92937EE94}"/>
                </a:ext>
              </a:extLst>
            </p:cNvPr>
            <p:cNvSpPr txBox="1"/>
            <p:nvPr/>
          </p:nvSpPr>
          <p:spPr>
            <a:xfrm>
              <a:off x="9439467" y="4301751"/>
              <a:ext cx="961854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29" name="CuadroTexto 59">
              <a:extLst>
                <a:ext uri="{FF2B5EF4-FFF2-40B4-BE49-F238E27FC236}">
                  <a16:creationId xmlns:a16="http://schemas.microsoft.com/office/drawing/2014/main" id="{BFE451CB-754C-427F-A4BB-DB43BA22A571}"/>
                </a:ext>
              </a:extLst>
            </p:cNvPr>
            <p:cNvSpPr txBox="1"/>
            <p:nvPr/>
          </p:nvSpPr>
          <p:spPr>
            <a:xfrm>
              <a:off x="9352955" y="4053297"/>
              <a:ext cx="961854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30" name="CuadroTexto 60">
              <a:extLst>
                <a:ext uri="{FF2B5EF4-FFF2-40B4-BE49-F238E27FC236}">
                  <a16:creationId xmlns:a16="http://schemas.microsoft.com/office/drawing/2014/main" id="{0AE24D67-E923-418A-9861-7E6B0884B906}"/>
                </a:ext>
              </a:extLst>
            </p:cNvPr>
            <p:cNvSpPr txBox="1"/>
            <p:nvPr/>
          </p:nvSpPr>
          <p:spPr>
            <a:xfrm>
              <a:off x="9021281" y="3929506"/>
              <a:ext cx="961854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31" name="CuadroTexto 61">
              <a:extLst>
                <a:ext uri="{FF2B5EF4-FFF2-40B4-BE49-F238E27FC236}">
                  <a16:creationId xmlns:a16="http://schemas.microsoft.com/office/drawing/2014/main" id="{C052976F-131A-462C-811F-4F10221D0B23}"/>
                </a:ext>
              </a:extLst>
            </p:cNvPr>
            <p:cNvSpPr txBox="1"/>
            <p:nvPr/>
          </p:nvSpPr>
          <p:spPr>
            <a:xfrm>
              <a:off x="8816879" y="4133154"/>
              <a:ext cx="961854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32" name="CuadroTexto 62">
              <a:extLst>
                <a:ext uri="{FF2B5EF4-FFF2-40B4-BE49-F238E27FC236}">
                  <a16:creationId xmlns:a16="http://schemas.microsoft.com/office/drawing/2014/main" id="{4AFC9D7D-B1E0-4CD0-8A8E-F1766B6173D7}"/>
                </a:ext>
              </a:extLst>
            </p:cNvPr>
            <p:cNvSpPr txBox="1"/>
            <p:nvPr/>
          </p:nvSpPr>
          <p:spPr>
            <a:xfrm>
              <a:off x="8755160" y="3761614"/>
              <a:ext cx="961854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33" name="CuadroTexto 63">
              <a:extLst>
                <a:ext uri="{FF2B5EF4-FFF2-40B4-BE49-F238E27FC236}">
                  <a16:creationId xmlns:a16="http://schemas.microsoft.com/office/drawing/2014/main" id="{2BF0A40A-08CA-4FCF-8938-3C5AA2D47D2F}"/>
                </a:ext>
              </a:extLst>
            </p:cNvPr>
            <p:cNvSpPr txBox="1"/>
            <p:nvPr/>
          </p:nvSpPr>
          <p:spPr>
            <a:xfrm>
              <a:off x="9524868" y="4474033"/>
              <a:ext cx="961854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34" name="CuadroTexto 64">
              <a:extLst>
                <a:ext uri="{FF2B5EF4-FFF2-40B4-BE49-F238E27FC236}">
                  <a16:creationId xmlns:a16="http://schemas.microsoft.com/office/drawing/2014/main" id="{FC813979-6972-4124-99CE-AEC5FB3FB472}"/>
                </a:ext>
              </a:extLst>
            </p:cNvPr>
            <p:cNvSpPr txBox="1"/>
            <p:nvPr/>
          </p:nvSpPr>
          <p:spPr>
            <a:xfrm>
              <a:off x="9188962" y="4352830"/>
              <a:ext cx="961854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35" name="CuadroTexto 65">
              <a:extLst>
                <a:ext uri="{FF2B5EF4-FFF2-40B4-BE49-F238E27FC236}">
                  <a16:creationId xmlns:a16="http://schemas.microsoft.com/office/drawing/2014/main" id="{F538204C-5DDE-47EA-AD4B-BB89F5B68809}"/>
                </a:ext>
              </a:extLst>
            </p:cNvPr>
            <p:cNvSpPr txBox="1"/>
            <p:nvPr/>
          </p:nvSpPr>
          <p:spPr>
            <a:xfrm>
              <a:off x="8839212" y="4542735"/>
              <a:ext cx="961854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36" name="CuadroTexto 66">
              <a:extLst>
                <a:ext uri="{FF2B5EF4-FFF2-40B4-BE49-F238E27FC236}">
                  <a16:creationId xmlns:a16="http://schemas.microsoft.com/office/drawing/2014/main" id="{828EF173-0CEB-451D-BAAA-8166225DBDF9}"/>
                </a:ext>
              </a:extLst>
            </p:cNvPr>
            <p:cNvSpPr txBox="1"/>
            <p:nvPr/>
          </p:nvSpPr>
          <p:spPr>
            <a:xfrm>
              <a:off x="9654924" y="4663395"/>
              <a:ext cx="961854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37" name="CuadroTexto 67">
              <a:extLst>
                <a:ext uri="{FF2B5EF4-FFF2-40B4-BE49-F238E27FC236}">
                  <a16:creationId xmlns:a16="http://schemas.microsoft.com/office/drawing/2014/main" id="{8239958D-0AF8-491F-9A80-39FBE175AE87}"/>
                </a:ext>
              </a:extLst>
            </p:cNvPr>
            <p:cNvSpPr txBox="1"/>
            <p:nvPr/>
          </p:nvSpPr>
          <p:spPr>
            <a:xfrm>
              <a:off x="9655219" y="3392283"/>
              <a:ext cx="961854" cy="125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</a:p>
          </p:txBody>
        </p:sp>
      </p:grpSp>
      <p:cxnSp>
        <p:nvCxnSpPr>
          <p:cNvPr id="39" name="Conector recto 74">
            <a:extLst>
              <a:ext uri="{FF2B5EF4-FFF2-40B4-BE49-F238E27FC236}">
                <a16:creationId xmlns:a16="http://schemas.microsoft.com/office/drawing/2014/main" id="{31DB0460-0D95-4935-9FFC-4A360DCB3AA0}"/>
              </a:ext>
            </a:extLst>
          </p:cNvPr>
          <p:cNvCxnSpPr>
            <a:cxnSpLocks/>
          </p:cNvCxnSpPr>
          <p:nvPr/>
        </p:nvCxnSpPr>
        <p:spPr>
          <a:xfrm flipH="1">
            <a:off x="9368762" y="2276966"/>
            <a:ext cx="856523" cy="110275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44">
            <a:extLst>
              <a:ext uri="{FF2B5EF4-FFF2-40B4-BE49-F238E27FC236}">
                <a16:creationId xmlns:a16="http://schemas.microsoft.com/office/drawing/2014/main" id="{1662C507-7CA8-4E41-8566-1302AF1B0B9B}"/>
              </a:ext>
            </a:extLst>
          </p:cNvPr>
          <p:cNvCxnSpPr/>
          <p:nvPr/>
        </p:nvCxnSpPr>
        <p:spPr>
          <a:xfrm flipH="1" flipV="1">
            <a:off x="9043488" y="4178743"/>
            <a:ext cx="4022" cy="96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45">
            <a:extLst>
              <a:ext uri="{FF2B5EF4-FFF2-40B4-BE49-F238E27FC236}">
                <a16:creationId xmlns:a16="http://schemas.microsoft.com/office/drawing/2014/main" id="{3BA7A980-8975-4A9C-8865-A32F41F7912B}"/>
              </a:ext>
            </a:extLst>
          </p:cNvPr>
          <p:cNvCxnSpPr/>
          <p:nvPr/>
        </p:nvCxnSpPr>
        <p:spPr>
          <a:xfrm>
            <a:off x="8993061" y="5001514"/>
            <a:ext cx="1576449" cy="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4">
            <a:extLst>
              <a:ext uri="{FF2B5EF4-FFF2-40B4-BE49-F238E27FC236}">
                <a16:creationId xmlns:a16="http://schemas.microsoft.com/office/drawing/2014/main" id="{CA71A48F-CCCF-41CD-9955-A8C5963456F7}"/>
              </a:ext>
            </a:extLst>
          </p:cNvPr>
          <p:cNvCxnSpPr>
            <a:cxnSpLocks/>
          </p:cNvCxnSpPr>
          <p:nvPr/>
        </p:nvCxnSpPr>
        <p:spPr>
          <a:xfrm flipH="1">
            <a:off x="9368762" y="4195076"/>
            <a:ext cx="856523" cy="110275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uadroTexto 2">
            <a:extLst>
              <a:ext uri="{FF2B5EF4-FFF2-40B4-BE49-F238E27FC236}">
                <a16:creationId xmlns:a16="http://schemas.microsoft.com/office/drawing/2014/main" id="{60400A11-6861-4C79-84A3-E30F57FAC2C5}"/>
              </a:ext>
            </a:extLst>
          </p:cNvPr>
          <p:cNvSpPr txBox="1"/>
          <p:nvPr/>
        </p:nvSpPr>
        <p:spPr>
          <a:xfrm>
            <a:off x="9451413" y="4139353"/>
            <a:ext cx="285656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25" b="1" dirty="0">
                <a:solidFill>
                  <a:schemeClr val="accent2">
                    <a:lumMod val="75000"/>
                  </a:schemeClr>
                </a:solidFill>
              </a:rPr>
              <a:t>*</a:t>
            </a:r>
          </a:p>
        </p:txBody>
      </p:sp>
      <p:sp>
        <p:nvSpPr>
          <p:cNvPr id="83" name="CuadroTexto 8">
            <a:extLst>
              <a:ext uri="{FF2B5EF4-FFF2-40B4-BE49-F238E27FC236}">
                <a16:creationId xmlns:a16="http://schemas.microsoft.com/office/drawing/2014/main" id="{54D9766F-AAF1-4BE5-AB0A-AC467E92B4A2}"/>
              </a:ext>
            </a:extLst>
          </p:cNvPr>
          <p:cNvSpPr txBox="1"/>
          <p:nvPr/>
        </p:nvSpPr>
        <p:spPr>
          <a:xfrm>
            <a:off x="9504273" y="387976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?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8BB537-5A38-4446-8843-557457796745}"/>
              </a:ext>
            </a:extLst>
          </p:cNvPr>
          <p:cNvSpPr txBox="1"/>
          <p:nvPr/>
        </p:nvSpPr>
        <p:spPr>
          <a:xfrm>
            <a:off x="9380722" y="2103946"/>
            <a:ext cx="673582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err="1"/>
              <a:t>Clase</a:t>
            </a:r>
            <a:r>
              <a:rPr lang="en-US" sz="1125" dirty="0"/>
              <a:t>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F98BCBA-0D76-4C5D-8A4F-DDF950D4C96C}"/>
              </a:ext>
            </a:extLst>
          </p:cNvPr>
          <p:cNvSpPr txBox="1"/>
          <p:nvPr/>
        </p:nvSpPr>
        <p:spPr>
          <a:xfrm>
            <a:off x="10118866" y="2422818"/>
            <a:ext cx="673582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err="1"/>
              <a:t>Clase</a:t>
            </a:r>
            <a:r>
              <a:rPr lang="en-US" sz="1125" dirty="0"/>
              <a:t>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3365AD-7CCD-45CF-8DA9-E968580727F1}"/>
              </a:ext>
            </a:extLst>
          </p:cNvPr>
          <p:cNvSpPr txBox="1"/>
          <p:nvPr/>
        </p:nvSpPr>
        <p:spPr>
          <a:xfrm>
            <a:off x="974731" y="2011716"/>
            <a:ext cx="2421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ENTRENAMIENTO</a:t>
            </a:r>
          </a:p>
        </p:txBody>
      </p:sp>
      <p:sp>
        <p:nvSpPr>
          <p:cNvPr id="42" name="Rectángulo 12">
            <a:extLst>
              <a:ext uri="{FF2B5EF4-FFF2-40B4-BE49-F238E27FC236}">
                <a16:creationId xmlns:a16="http://schemas.microsoft.com/office/drawing/2014/main" id="{EE99981D-9401-4B36-9EEC-DA51610441AE}"/>
              </a:ext>
            </a:extLst>
          </p:cNvPr>
          <p:cNvSpPr/>
          <p:nvPr/>
        </p:nvSpPr>
        <p:spPr>
          <a:xfrm>
            <a:off x="1203479" y="5030338"/>
            <a:ext cx="1180633" cy="699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Dato desconocido</a:t>
            </a:r>
          </a:p>
        </p:txBody>
      </p:sp>
      <p:sp>
        <p:nvSpPr>
          <p:cNvPr id="43" name="Rectángulo 13">
            <a:extLst>
              <a:ext uri="{FF2B5EF4-FFF2-40B4-BE49-F238E27FC236}">
                <a16:creationId xmlns:a16="http://schemas.microsoft.com/office/drawing/2014/main" id="{E9F6D78D-86FD-4BF3-A0EF-2271C87B2E26}"/>
              </a:ext>
            </a:extLst>
          </p:cNvPr>
          <p:cNvSpPr/>
          <p:nvPr/>
        </p:nvSpPr>
        <p:spPr>
          <a:xfrm>
            <a:off x="3143695" y="5030338"/>
            <a:ext cx="1180633" cy="699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Extracción de información relevante</a:t>
            </a:r>
          </a:p>
        </p:txBody>
      </p:sp>
      <p:sp>
        <p:nvSpPr>
          <p:cNvPr id="44" name="Flecha derecha 14">
            <a:extLst>
              <a:ext uri="{FF2B5EF4-FFF2-40B4-BE49-F238E27FC236}">
                <a16:creationId xmlns:a16="http://schemas.microsoft.com/office/drawing/2014/main" id="{AC72B122-F50E-40EE-AD30-27CE10DDFB4B}"/>
              </a:ext>
            </a:extLst>
          </p:cNvPr>
          <p:cNvSpPr/>
          <p:nvPr/>
        </p:nvSpPr>
        <p:spPr>
          <a:xfrm>
            <a:off x="2523880" y="5247392"/>
            <a:ext cx="457718" cy="320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/>
          </a:p>
        </p:txBody>
      </p:sp>
      <p:sp>
        <p:nvSpPr>
          <p:cNvPr id="45" name="Rectángulo 15">
            <a:extLst>
              <a:ext uri="{FF2B5EF4-FFF2-40B4-BE49-F238E27FC236}">
                <a16:creationId xmlns:a16="http://schemas.microsoft.com/office/drawing/2014/main" id="{8E55F0D4-EADE-4547-A34A-387E2E36151D}"/>
              </a:ext>
            </a:extLst>
          </p:cNvPr>
          <p:cNvSpPr/>
          <p:nvPr/>
        </p:nvSpPr>
        <p:spPr>
          <a:xfrm>
            <a:off x="5229335" y="5030338"/>
            <a:ext cx="1180633" cy="699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Modelo ya entrenado</a:t>
            </a:r>
          </a:p>
        </p:txBody>
      </p:sp>
      <p:sp>
        <p:nvSpPr>
          <p:cNvPr id="46" name="Flecha derecha 16">
            <a:extLst>
              <a:ext uri="{FF2B5EF4-FFF2-40B4-BE49-F238E27FC236}">
                <a16:creationId xmlns:a16="http://schemas.microsoft.com/office/drawing/2014/main" id="{BB9719B7-6A0F-4138-A898-99BAFE02D74D}"/>
              </a:ext>
            </a:extLst>
          </p:cNvPr>
          <p:cNvSpPr/>
          <p:nvPr/>
        </p:nvSpPr>
        <p:spPr>
          <a:xfrm>
            <a:off x="4452091" y="5267112"/>
            <a:ext cx="566671" cy="314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458893-9904-416C-BE8C-C14A9A5EFBD1}"/>
              </a:ext>
            </a:extLst>
          </p:cNvPr>
          <p:cNvSpPr txBox="1"/>
          <p:nvPr/>
        </p:nvSpPr>
        <p:spPr>
          <a:xfrm>
            <a:off x="1054478" y="4447207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PRUEBA</a:t>
            </a:r>
          </a:p>
        </p:txBody>
      </p:sp>
      <p:sp>
        <p:nvSpPr>
          <p:cNvPr id="51" name="Flecha derecha 16">
            <a:extLst>
              <a:ext uri="{FF2B5EF4-FFF2-40B4-BE49-F238E27FC236}">
                <a16:creationId xmlns:a16="http://schemas.microsoft.com/office/drawing/2014/main" id="{1D5BB136-E288-425D-95D8-F318440A4E5D}"/>
              </a:ext>
            </a:extLst>
          </p:cNvPr>
          <p:cNvSpPr/>
          <p:nvPr/>
        </p:nvSpPr>
        <p:spPr>
          <a:xfrm>
            <a:off x="6503082" y="5267113"/>
            <a:ext cx="549035" cy="319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96A1BE-1B1A-4758-AAF4-A7DC3BE059D6}"/>
              </a:ext>
            </a:extLst>
          </p:cNvPr>
          <p:cNvSpPr txBox="1"/>
          <p:nvPr/>
        </p:nvSpPr>
        <p:spPr>
          <a:xfrm>
            <a:off x="7126964" y="5248145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Etiqueta</a:t>
            </a:r>
            <a:endParaRPr lang="en-US" sz="2000" dirty="0"/>
          </a:p>
        </p:txBody>
      </p:sp>
      <p:sp>
        <p:nvSpPr>
          <p:cNvPr id="87" name="Rectángulo 12">
            <a:extLst>
              <a:ext uri="{FF2B5EF4-FFF2-40B4-BE49-F238E27FC236}">
                <a16:creationId xmlns:a16="http://schemas.microsoft.com/office/drawing/2014/main" id="{70E9392C-67C6-43D2-8592-C19E5E2D6B37}"/>
              </a:ext>
            </a:extLst>
          </p:cNvPr>
          <p:cNvSpPr/>
          <p:nvPr/>
        </p:nvSpPr>
        <p:spPr>
          <a:xfrm>
            <a:off x="1203480" y="2644793"/>
            <a:ext cx="1305535" cy="699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Datos de entrenamiento</a:t>
            </a:r>
          </a:p>
        </p:txBody>
      </p:sp>
      <p:sp>
        <p:nvSpPr>
          <p:cNvPr id="88" name="Rectángulo 13">
            <a:extLst>
              <a:ext uri="{FF2B5EF4-FFF2-40B4-BE49-F238E27FC236}">
                <a16:creationId xmlns:a16="http://schemas.microsoft.com/office/drawing/2014/main" id="{D8447F3E-DC22-454C-B2D1-6678A48165A8}"/>
              </a:ext>
            </a:extLst>
          </p:cNvPr>
          <p:cNvSpPr/>
          <p:nvPr/>
        </p:nvSpPr>
        <p:spPr>
          <a:xfrm>
            <a:off x="3268595" y="2644793"/>
            <a:ext cx="1180633" cy="699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Extracción de información </a:t>
            </a:r>
            <a:r>
              <a:rPr lang="es-CO" sz="1200" u="sng" dirty="0">
                <a:solidFill>
                  <a:schemeClr val="tx1"/>
                </a:solidFill>
              </a:rPr>
              <a:t>relevante</a:t>
            </a:r>
          </a:p>
        </p:txBody>
      </p:sp>
      <p:sp>
        <p:nvSpPr>
          <p:cNvPr id="89" name="Flecha derecha 14">
            <a:extLst>
              <a:ext uri="{FF2B5EF4-FFF2-40B4-BE49-F238E27FC236}">
                <a16:creationId xmlns:a16="http://schemas.microsoft.com/office/drawing/2014/main" id="{86FE3491-3724-4C38-8697-691F0F70D374}"/>
              </a:ext>
            </a:extLst>
          </p:cNvPr>
          <p:cNvSpPr/>
          <p:nvPr/>
        </p:nvSpPr>
        <p:spPr>
          <a:xfrm>
            <a:off x="2648782" y="2861847"/>
            <a:ext cx="457718" cy="320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/>
          </a:p>
        </p:txBody>
      </p:sp>
      <p:sp>
        <p:nvSpPr>
          <p:cNvPr id="90" name="Rectángulo 15">
            <a:extLst>
              <a:ext uri="{FF2B5EF4-FFF2-40B4-BE49-F238E27FC236}">
                <a16:creationId xmlns:a16="http://schemas.microsoft.com/office/drawing/2014/main" id="{F5BEF705-8F69-4596-A216-521EEFCC68A9}"/>
              </a:ext>
            </a:extLst>
          </p:cNvPr>
          <p:cNvSpPr/>
          <p:nvPr/>
        </p:nvSpPr>
        <p:spPr>
          <a:xfrm>
            <a:off x="5228732" y="2627679"/>
            <a:ext cx="1180633" cy="699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Diseñar modelo de </a:t>
            </a:r>
            <a:r>
              <a:rPr lang="es-CO" sz="1200" b="1" dirty="0">
                <a:solidFill>
                  <a:srgbClr val="FF0000"/>
                </a:solidFill>
              </a:rPr>
              <a:t>clasificación</a:t>
            </a:r>
          </a:p>
        </p:txBody>
      </p:sp>
      <p:sp>
        <p:nvSpPr>
          <p:cNvPr id="91" name="Flecha derecha 16">
            <a:extLst>
              <a:ext uri="{FF2B5EF4-FFF2-40B4-BE49-F238E27FC236}">
                <a16:creationId xmlns:a16="http://schemas.microsoft.com/office/drawing/2014/main" id="{9EBF5A13-7583-4205-9DDA-8CC0BE862428}"/>
              </a:ext>
            </a:extLst>
          </p:cNvPr>
          <p:cNvSpPr/>
          <p:nvPr/>
        </p:nvSpPr>
        <p:spPr>
          <a:xfrm>
            <a:off x="4576992" y="2881566"/>
            <a:ext cx="566671" cy="314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907254A0-66EA-4F55-8292-E075266B046F}"/>
              </a:ext>
            </a:extLst>
          </p:cNvPr>
          <p:cNvSpPr/>
          <p:nvPr/>
        </p:nvSpPr>
        <p:spPr>
          <a:xfrm rot="5400000">
            <a:off x="5397465" y="3776154"/>
            <a:ext cx="843167" cy="7225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52535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19F5-9251-4C79-8F1B-A3B61C75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412B6CB8-B313-499B-A999-6C163A56BDE3}"/>
              </a:ext>
            </a:extLst>
          </p:cNvPr>
          <p:cNvSpPr txBox="1"/>
          <p:nvPr/>
        </p:nvSpPr>
        <p:spPr>
          <a:xfrm>
            <a:off x="6165420" y="1784211"/>
            <a:ext cx="3593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Inteligencia artificial: </a:t>
            </a:r>
            <a:r>
              <a:rPr lang="es-CO" sz="2000" dirty="0"/>
              <a:t>capacidad de un agente para resolver tareas en una gran variedad de escenarios</a:t>
            </a:r>
            <a:endParaRPr lang="es-CO" sz="2000" b="1" dirty="0"/>
          </a:p>
        </p:txBody>
      </p:sp>
      <p:pic>
        <p:nvPicPr>
          <p:cNvPr id="5" name="Picture 6" descr="Artificial Intelligence PNG Images, Transparent Artificial Intelligence  Image Download - PNGitem">
            <a:extLst>
              <a:ext uri="{FF2B5EF4-FFF2-40B4-BE49-F238E27FC236}">
                <a16:creationId xmlns:a16="http://schemas.microsoft.com/office/drawing/2014/main" id="{D7CB2F94-219D-7172-9385-30C9CEA8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1" y="1560613"/>
            <a:ext cx="4025628" cy="404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19">
            <a:extLst>
              <a:ext uri="{FF2B5EF4-FFF2-40B4-BE49-F238E27FC236}">
                <a16:creationId xmlns:a16="http://schemas.microsoft.com/office/drawing/2014/main" id="{C4A59991-1E3D-0FD1-8A82-DB574D3D4763}"/>
              </a:ext>
            </a:extLst>
          </p:cNvPr>
          <p:cNvSpPr txBox="1"/>
          <p:nvPr/>
        </p:nvSpPr>
        <p:spPr>
          <a:xfrm>
            <a:off x="6180786" y="4284664"/>
            <a:ext cx="35935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Machine </a:t>
            </a:r>
            <a:r>
              <a:rPr lang="es-CO" sz="2000" b="1" dirty="0" err="1"/>
              <a:t>learning</a:t>
            </a:r>
            <a:r>
              <a:rPr lang="es-CO" sz="2000" b="1" dirty="0"/>
              <a:t>: </a:t>
            </a:r>
            <a:r>
              <a:rPr lang="es-CO" sz="2000" dirty="0"/>
              <a:t>permite a los agentes encontrar patrones en datos para generalizar ante información nueva</a:t>
            </a: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1468251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3157A-68DB-55E0-5715-D6301325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Contexto histórico</a:t>
            </a:r>
          </a:p>
        </p:txBody>
      </p:sp>
      <p:graphicFrame>
        <p:nvGraphicFramePr>
          <p:cNvPr id="111" name="Content Placeholder 3" descr="SmartArt timeline">
            <a:extLst>
              <a:ext uri="{FF2B5EF4-FFF2-40B4-BE49-F238E27FC236}">
                <a16:creationId xmlns:a16="http://schemas.microsoft.com/office/drawing/2014/main" id="{326BCE76-960D-F3E9-3FDA-A46CB77483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391801"/>
              </p:ext>
            </p:extLst>
          </p:nvPr>
        </p:nvGraphicFramePr>
        <p:xfrm>
          <a:off x="525463" y="1268760"/>
          <a:ext cx="11066462" cy="5051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2" name="TextBox 9">
            <a:extLst>
              <a:ext uri="{FF2B5EF4-FFF2-40B4-BE49-F238E27FC236}">
                <a16:creationId xmlns:a16="http://schemas.microsoft.com/office/drawing/2014/main" id="{52DC674F-47B3-E413-7725-0C6F65B03E8D}"/>
              </a:ext>
            </a:extLst>
          </p:cNvPr>
          <p:cNvSpPr txBox="1"/>
          <p:nvPr/>
        </p:nvSpPr>
        <p:spPr>
          <a:xfrm>
            <a:off x="1457375" y="3842368"/>
            <a:ext cx="550152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CCC6A4"/>
                </a:solidFill>
                <a:latin typeface="+mj-lt"/>
              </a:rPr>
              <a:t>1948</a:t>
            </a:r>
          </a:p>
        </p:txBody>
      </p:sp>
      <p:sp>
        <p:nvSpPr>
          <p:cNvPr id="113" name="TextBox 10">
            <a:extLst>
              <a:ext uri="{FF2B5EF4-FFF2-40B4-BE49-F238E27FC236}">
                <a16:creationId xmlns:a16="http://schemas.microsoft.com/office/drawing/2014/main" id="{B297F29E-A8BB-476E-FCB5-0B7133F9839A}"/>
              </a:ext>
            </a:extLst>
          </p:cNvPr>
          <p:cNvSpPr txBox="1"/>
          <p:nvPr/>
        </p:nvSpPr>
        <p:spPr>
          <a:xfrm>
            <a:off x="2711624" y="3474763"/>
            <a:ext cx="550152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CCC6A4"/>
                </a:solidFill>
                <a:latin typeface="+mj-lt"/>
              </a:rPr>
              <a:t>1950</a:t>
            </a:r>
          </a:p>
        </p:txBody>
      </p:sp>
      <p:sp>
        <p:nvSpPr>
          <p:cNvPr id="114" name="TextBox 11">
            <a:extLst>
              <a:ext uri="{FF2B5EF4-FFF2-40B4-BE49-F238E27FC236}">
                <a16:creationId xmlns:a16="http://schemas.microsoft.com/office/drawing/2014/main" id="{49D5D0BC-1D9F-E55D-C72E-EFC993013B71}"/>
              </a:ext>
            </a:extLst>
          </p:cNvPr>
          <p:cNvSpPr txBox="1"/>
          <p:nvPr/>
        </p:nvSpPr>
        <p:spPr>
          <a:xfrm>
            <a:off x="3963340" y="3811855"/>
            <a:ext cx="550152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CCC6A4"/>
                </a:solidFill>
                <a:latin typeface="+mj-lt"/>
              </a:rPr>
              <a:t>1956</a:t>
            </a:r>
          </a:p>
        </p:txBody>
      </p:sp>
      <p:sp>
        <p:nvSpPr>
          <p:cNvPr id="115" name="TextBox 12">
            <a:extLst>
              <a:ext uri="{FF2B5EF4-FFF2-40B4-BE49-F238E27FC236}">
                <a16:creationId xmlns:a16="http://schemas.microsoft.com/office/drawing/2014/main" id="{D4711433-9D75-0CAC-66AD-0743807F87EE}"/>
              </a:ext>
            </a:extLst>
          </p:cNvPr>
          <p:cNvSpPr txBox="1"/>
          <p:nvPr/>
        </p:nvSpPr>
        <p:spPr>
          <a:xfrm>
            <a:off x="5089311" y="3504078"/>
            <a:ext cx="550152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CCC6A4"/>
                </a:solidFill>
                <a:latin typeface="+mj-lt"/>
              </a:rPr>
              <a:t>1980</a:t>
            </a:r>
          </a:p>
        </p:txBody>
      </p:sp>
      <p:sp>
        <p:nvSpPr>
          <p:cNvPr id="116" name="TextBox 13">
            <a:extLst>
              <a:ext uri="{FF2B5EF4-FFF2-40B4-BE49-F238E27FC236}">
                <a16:creationId xmlns:a16="http://schemas.microsoft.com/office/drawing/2014/main" id="{6BF7D7B0-BABE-A820-A7AB-B9473EED2BA0}"/>
              </a:ext>
            </a:extLst>
          </p:cNvPr>
          <p:cNvSpPr txBox="1"/>
          <p:nvPr/>
        </p:nvSpPr>
        <p:spPr>
          <a:xfrm>
            <a:off x="6431354" y="3794299"/>
            <a:ext cx="550152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CCC6A4"/>
                </a:solidFill>
                <a:latin typeface="+mj-lt"/>
              </a:rPr>
              <a:t>1997</a:t>
            </a:r>
          </a:p>
        </p:txBody>
      </p:sp>
      <p:sp>
        <p:nvSpPr>
          <p:cNvPr id="117" name="TextBox 14">
            <a:extLst>
              <a:ext uri="{FF2B5EF4-FFF2-40B4-BE49-F238E27FC236}">
                <a16:creationId xmlns:a16="http://schemas.microsoft.com/office/drawing/2014/main" id="{68F81056-159C-9356-BA45-4F0208F04279}"/>
              </a:ext>
            </a:extLst>
          </p:cNvPr>
          <p:cNvSpPr txBox="1"/>
          <p:nvPr/>
        </p:nvSpPr>
        <p:spPr>
          <a:xfrm>
            <a:off x="8937048" y="3811854"/>
            <a:ext cx="550151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CCC6A4"/>
                </a:solidFill>
                <a:latin typeface="+mj-lt"/>
              </a:rPr>
              <a:t>2018</a:t>
            </a:r>
          </a:p>
        </p:txBody>
      </p:sp>
      <p:sp>
        <p:nvSpPr>
          <p:cNvPr id="118" name="TextBox 15">
            <a:extLst>
              <a:ext uri="{FF2B5EF4-FFF2-40B4-BE49-F238E27FC236}">
                <a16:creationId xmlns:a16="http://schemas.microsoft.com/office/drawing/2014/main" id="{1F9DDDC2-1D24-1C3F-2CB5-2AB697192647}"/>
              </a:ext>
            </a:extLst>
          </p:cNvPr>
          <p:cNvSpPr txBox="1"/>
          <p:nvPr/>
        </p:nvSpPr>
        <p:spPr>
          <a:xfrm>
            <a:off x="7426225" y="3525308"/>
            <a:ext cx="1050288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CCC6A4"/>
                </a:solidFill>
                <a:latin typeface="+mj-lt"/>
              </a:rPr>
              <a:t>2011 - 2012</a:t>
            </a:r>
          </a:p>
        </p:txBody>
      </p:sp>
      <p:sp>
        <p:nvSpPr>
          <p:cNvPr id="120" name="TextBox 14">
            <a:extLst>
              <a:ext uri="{FF2B5EF4-FFF2-40B4-BE49-F238E27FC236}">
                <a16:creationId xmlns:a16="http://schemas.microsoft.com/office/drawing/2014/main" id="{E6152B8D-C9BF-67F9-3311-659AB79D5137}"/>
              </a:ext>
            </a:extLst>
          </p:cNvPr>
          <p:cNvSpPr txBox="1"/>
          <p:nvPr/>
        </p:nvSpPr>
        <p:spPr>
          <a:xfrm>
            <a:off x="9727952" y="3474762"/>
            <a:ext cx="146546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CCC6A4"/>
                </a:solidFill>
                <a:latin typeface="+mj-lt"/>
              </a:rPr>
              <a:t>2018 - </a:t>
            </a:r>
            <a:r>
              <a:rPr lang="en-US" sz="1400" b="1" dirty="0" err="1">
                <a:solidFill>
                  <a:srgbClr val="CCC6A4"/>
                </a:solidFill>
                <a:latin typeface="+mj-lt"/>
              </a:rPr>
              <a:t>actualidad</a:t>
            </a:r>
            <a:endParaRPr lang="en-US" sz="1400" b="1" dirty="0">
              <a:solidFill>
                <a:srgbClr val="CCC6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05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6168B371-2815-4661-9209-F8A29814A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6D7F9BE3-3008-4E5E-96F3-C71D72649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DF478A7F-4668-4E0A-86F7-C1205CF5AA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64E37A6A-8F95-4F28-92FC-1FE8089D7D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255B3FC7-BD87-4810-87ED-7952D0F23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D4347EDB-4883-4C4B-A672-6266C9702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D10813CD-B7B7-4CC7-9B2D-B5AE3D30A4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5C68C37A-C349-49AE-97A1-63D110D2C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A01D9671-7007-4F3F-98D6-A9730C5B4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73ACB8E4-FFC1-49E5-BB46-1EBD63F3B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FE89438A-B301-4219-9492-D30967496E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C5503B6E-C1DB-44F5-ABB8-38EF445ED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04897CD2-CF6F-4A55-8E79-1E7393B07B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BBBD3B06-9C30-48DB-A77E-5A358B1C6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C574381E-6C24-436D-B265-4BCFEFA465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CBCB6B30-5D46-4B19-B9DE-C0B7FB0577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95B1E40E-26D9-44C8-A99F-14EA44505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4702B22B-8EB6-4454-9F8E-9A963F32B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F2E81385-B138-4A59-9452-A3C9AC4F2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88F6D506-033B-4CA4-9572-41E373A6B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FE14A9FC-66E7-4679-B63E-054F98E592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59F1EF41-14EA-48EE-A559-118169DBDB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8E0947F0-E28B-4B2E-B1D6-BFEED1AF0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270971D8-F05B-4392-88C0-D9921BB5F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1D60394B-1800-4790-9694-08B1C1D1B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3F1F843F-8CAA-4ECF-B5A2-211D6C43D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53B98CC0-1029-46A6-8053-0933F88F7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A7F04B95-81DC-4C70-990B-FEE82F4C6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725F2AEF-0925-4411-A89A-5976D96BC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2B04EA48-C388-432F-B693-81727BAB7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64120CD2-1219-4942-8ED3-DFAEE207F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ADF3DE6E-5F58-406A-A9D5-7CF1122B63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graphicEl>
                                              <a:dgm id="{CACBF2E6-3EDC-47A6-A37C-155C50E0F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1" grpId="0" uiExpand="1">
        <p:bldSub>
          <a:bldDgm bld="one"/>
        </p:bldSub>
      </p:bldGraphic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2C994-A851-701C-61F3-020667E8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Tecnologías actuales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3407D0DD-CE19-B15E-90FA-4039D6944921}"/>
              </a:ext>
            </a:extLst>
          </p:cNvPr>
          <p:cNvSpPr txBox="1"/>
          <p:nvPr/>
        </p:nvSpPr>
        <p:spPr>
          <a:xfrm>
            <a:off x="695400" y="1412776"/>
            <a:ext cx="5616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Elementos que han facilitado el surgimiento de la 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Democratización del conocimiento en 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Avances en tecnologías para 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Tecnologías de recolección de datos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Resurgimiento del Deep </a:t>
            </a:r>
            <a:r>
              <a:rPr lang="es-CO" sz="2400" dirty="0" err="1"/>
              <a:t>Learning</a:t>
            </a:r>
            <a:endParaRPr lang="es-CO" sz="2400" dirty="0"/>
          </a:p>
        </p:txBody>
      </p:sp>
      <p:pic>
        <p:nvPicPr>
          <p:cNvPr id="3074" name="Picture 2" descr="Apple presenta el iPhone 14 y iPhone 14 Plus - Apple (CO)">
            <a:extLst>
              <a:ext uri="{FF2B5EF4-FFF2-40B4-BE49-F238E27FC236}">
                <a16:creationId xmlns:a16="http://schemas.microsoft.com/office/drawing/2014/main" id="{34570BF2-90EC-CAB4-70AE-99B4A7FA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367743"/>
            <a:ext cx="3108996" cy="16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87FF1951-A210-6069-EFF7-8804D6C18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0" r="16841"/>
          <a:stretch/>
        </p:blipFill>
        <p:spPr bwMode="auto">
          <a:xfrm>
            <a:off x="9752660" y="2079243"/>
            <a:ext cx="194421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 descr="Icon&#10;&#10;Description automatically generated">
            <a:extLst>
              <a:ext uri="{FF2B5EF4-FFF2-40B4-BE49-F238E27FC236}">
                <a16:creationId xmlns:a16="http://schemas.microsoft.com/office/drawing/2014/main" id="{F99E3E63-E940-1EB6-DB44-2DFFF63043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732" y="3429000"/>
            <a:ext cx="1636505" cy="1636505"/>
          </a:xfrm>
          <a:prstGeom prst="rect">
            <a:avLst/>
          </a:prstGeom>
        </p:spPr>
      </p:pic>
      <p:pic>
        <p:nvPicPr>
          <p:cNvPr id="4" name="Picture 4" descr="TinyML is giving hardware new life | TechCrunch">
            <a:extLst>
              <a:ext uri="{FF2B5EF4-FFF2-40B4-BE49-F238E27FC236}">
                <a16:creationId xmlns:a16="http://schemas.microsoft.com/office/drawing/2014/main" id="{2948B6D9-96BD-5C1D-1C78-6C45756A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196" y="4513040"/>
            <a:ext cx="2520203" cy="179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30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2C994-A851-701C-61F3-020667E8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Tecnologías actuales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3407D0DD-CE19-B15E-90FA-4039D6944921}"/>
              </a:ext>
            </a:extLst>
          </p:cNvPr>
          <p:cNvSpPr txBox="1"/>
          <p:nvPr/>
        </p:nvSpPr>
        <p:spPr>
          <a:xfrm>
            <a:off x="695400" y="1412776"/>
            <a:ext cx="56166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Democratización del conocimiento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000" dirty="0"/>
              <a:t>Repositorios de código abierto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000" dirty="0"/>
              <a:t>Modelos entrenados disponibles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000" dirty="0"/>
              <a:t>Repositorios de datos abiertos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000" dirty="0"/>
              <a:t>Artículos científicos de acceso abierto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000" dirty="0"/>
              <a:t>Cursos abiertos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000" dirty="0"/>
              <a:t>Redes colaborativas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000" dirty="0"/>
              <a:t>Acceso gratuito a recursos de cómputo</a:t>
            </a:r>
          </a:p>
        </p:txBody>
      </p:sp>
      <p:pic>
        <p:nvPicPr>
          <p:cNvPr id="3" name="Picture 2" descr="GitHub Logo and symbol, meaning, history, PNG, brand">
            <a:extLst>
              <a:ext uri="{FF2B5EF4-FFF2-40B4-BE49-F238E27FC236}">
                <a16:creationId xmlns:a16="http://schemas.microsoft.com/office/drawing/2014/main" id="{58F248D1-5559-F339-10EF-1BBC94212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0" r="16841"/>
          <a:stretch/>
        </p:blipFill>
        <p:spPr bwMode="auto">
          <a:xfrm>
            <a:off x="10351073" y="1005895"/>
            <a:ext cx="1024344" cy="84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rand assets - Hugging Face">
            <a:extLst>
              <a:ext uri="{FF2B5EF4-FFF2-40B4-BE49-F238E27FC236}">
                <a16:creationId xmlns:a16="http://schemas.microsoft.com/office/drawing/2014/main" id="{28A00E6F-F230-E4A8-C9DA-E507536C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502" y="2220694"/>
            <a:ext cx="2696498" cy="7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os - arXiv info">
            <a:extLst>
              <a:ext uri="{FF2B5EF4-FFF2-40B4-BE49-F238E27FC236}">
                <a16:creationId xmlns:a16="http://schemas.microsoft.com/office/drawing/2014/main" id="{E6309269-AF90-FA49-C005-DC2956B40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24500" r="15035" b="21502"/>
          <a:stretch/>
        </p:blipFill>
        <p:spPr bwMode="auto">
          <a:xfrm>
            <a:off x="10276116" y="3502338"/>
            <a:ext cx="1670205" cy="83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nan Rajib || The H2I Lab - Home">
            <a:extLst>
              <a:ext uri="{FF2B5EF4-FFF2-40B4-BE49-F238E27FC236}">
                <a16:creationId xmlns:a16="http://schemas.microsoft.com/office/drawing/2014/main" id="{467948B6-2C97-0AA1-7A5F-9A86A3DF5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137" y="2579403"/>
            <a:ext cx="2461484" cy="5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bout figshare">
            <a:extLst>
              <a:ext uri="{FF2B5EF4-FFF2-40B4-BE49-F238E27FC236}">
                <a16:creationId xmlns:a16="http://schemas.microsoft.com/office/drawing/2014/main" id="{F79723A0-A55B-0E3F-6D8C-AA6BB450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354" y="1088223"/>
            <a:ext cx="2291251" cy="82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Khalifa University Bolsters Online Learning Opportunities through Coursera  Partnership - Khalifa University">
            <a:extLst>
              <a:ext uri="{FF2B5EF4-FFF2-40B4-BE49-F238E27FC236}">
                <a16:creationId xmlns:a16="http://schemas.microsoft.com/office/drawing/2014/main" id="{89DAF8EB-F4EB-1E97-F892-782E55AA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778" y="4581796"/>
            <a:ext cx="2379728" cy="7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9851C0EF-6650-1473-A567-660EE2745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00" y="3796855"/>
            <a:ext cx="1243884" cy="59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CE0DC65-9072-BADF-2CAD-DF6ABA96F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738" y="5445020"/>
            <a:ext cx="2829399" cy="84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 Colab - A.I. Shelf">
            <a:extLst>
              <a:ext uri="{FF2B5EF4-FFF2-40B4-BE49-F238E27FC236}">
                <a16:creationId xmlns:a16="http://schemas.microsoft.com/office/drawing/2014/main" id="{59F1DCA1-6B17-4D8C-E3BD-BB250B9E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009" y="5602411"/>
            <a:ext cx="2461484" cy="9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64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19F5-9251-4C79-8F1B-A3B61C75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412B6CB8-B313-499B-A999-6C163A56BDE3}"/>
              </a:ext>
            </a:extLst>
          </p:cNvPr>
          <p:cNvSpPr txBox="1"/>
          <p:nvPr/>
        </p:nvSpPr>
        <p:spPr>
          <a:xfrm>
            <a:off x="1512461" y="1196753"/>
            <a:ext cx="2725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Sistemas de recomendación</a:t>
            </a:r>
          </a:p>
        </p:txBody>
      </p:sp>
      <p:pic>
        <p:nvPicPr>
          <p:cNvPr id="3076" name="Picture 4" descr="Netflix screengrab">
            <a:extLst>
              <a:ext uri="{FF2B5EF4-FFF2-40B4-BE49-F238E27FC236}">
                <a16:creationId xmlns:a16="http://schemas.microsoft.com/office/drawing/2014/main" id="{CE482764-359D-4C4A-A65C-C7B53DE7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094" y="2408897"/>
            <a:ext cx="25019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4F96EDE-6F22-7FC3-E4E6-83E4229C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9" y="2636912"/>
            <a:ext cx="648188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0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2C994-A851-701C-61F3-020667E8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Tecnologías actuales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26F4A9-045F-097F-25AB-A9BDBBC7B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632" y="2109876"/>
            <a:ext cx="1543753" cy="1641873"/>
          </a:xfrm>
          <a:prstGeom prst="rect">
            <a:avLst/>
          </a:prstGeom>
        </p:spPr>
      </p:pic>
      <p:sp>
        <p:nvSpPr>
          <p:cNvPr id="8" name="CuadroTexto 19">
            <a:extLst>
              <a:ext uri="{FF2B5EF4-FFF2-40B4-BE49-F238E27FC236}">
                <a16:creationId xmlns:a16="http://schemas.microsoft.com/office/drawing/2014/main" id="{3407D0DD-CE19-B15E-90FA-4039D6944921}"/>
              </a:ext>
            </a:extLst>
          </p:cNvPr>
          <p:cNvSpPr txBox="1"/>
          <p:nvPr/>
        </p:nvSpPr>
        <p:spPr>
          <a:xfrm>
            <a:off x="695400" y="1412776"/>
            <a:ext cx="56166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Tecnologías para IA:</a:t>
            </a:r>
          </a:p>
          <a:p>
            <a:endParaRPr lang="es-C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 err="1"/>
              <a:t>Graphic</a:t>
            </a:r>
            <a:r>
              <a:rPr lang="es-CO" sz="2400" dirty="0"/>
              <a:t> Processing </a:t>
            </a:r>
            <a:r>
              <a:rPr lang="es-CO" sz="2400" dirty="0" err="1"/>
              <a:t>Unit</a:t>
            </a:r>
            <a:r>
              <a:rPr lang="es-CO" sz="2400" dirty="0"/>
              <a:t> (GPU)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Tensor Processing </a:t>
            </a:r>
            <a:r>
              <a:rPr lang="es-CO" sz="2400" dirty="0" err="1"/>
              <a:t>Unit</a:t>
            </a:r>
            <a:r>
              <a:rPr lang="es-CO" sz="2400" dirty="0"/>
              <a:t> (TPU)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Neural Processing </a:t>
            </a:r>
            <a:r>
              <a:rPr lang="es-CO" sz="2400" dirty="0" err="1"/>
              <a:t>Unit</a:t>
            </a:r>
            <a:r>
              <a:rPr lang="es-CO" sz="2400" dirty="0"/>
              <a:t> (NPU)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Procesamiento en la nube</a:t>
            </a:r>
          </a:p>
        </p:txBody>
      </p:sp>
      <p:pic>
        <p:nvPicPr>
          <p:cNvPr id="3074" name="Picture 2" descr="Apple presenta el iPhone 14 y iPhone 14 Plus - Apple (CO)">
            <a:extLst>
              <a:ext uri="{FF2B5EF4-FFF2-40B4-BE49-F238E27FC236}">
                <a16:creationId xmlns:a16="http://schemas.microsoft.com/office/drawing/2014/main" id="{34570BF2-90EC-CAB4-70AE-99B4A7FA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403" y="1156389"/>
            <a:ext cx="1920213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's a GPU? Everything You Need to Know - The Plug - HelloTech">
            <a:extLst>
              <a:ext uri="{FF2B5EF4-FFF2-40B4-BE49-F238E27FC236}">
                <a16:creationId xmlns:a16="http://schemas.microsoft.com/office/drawing/2014/main" id="{519B9A55-5529-DC3D-7B4F-80408076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85" y="1640526"/>
            <a:ext cx="2794313" cy="167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is Microsoft Azure? | TechThatWorks | Cloud">
            <a:extLst>
              <a:ext uri="{FF2B5EF4-FFF2-40B4-BE49-F238E27FC236}">
                <a16:creationId xmlns:a16="http://schemas.microsoft.com/office/drawing/2014/main" id="{31318841-DC95-15FC-5966-F6E1EAA6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34" y="4694715"/>
            <a:ext cx="1583293" cy="99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veiling the Power of AWS: A Primer on Amazon Web Services and Its Key  Offerings">
            <a:extLst>
              <a:ext uri="{FF2B5EF4-FFF2-40B4-BE49-F238E27FC236}">
                <a16:creationId xmlns:a16="http://schemas.microsoft.com/office/drawing/2014/main" id="{69F6917D-83D3-F5B1-DDC9-D3A73DCB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818" y="3527308"/>
            <a:ext cx="1714159" cy="128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Qué es Google Cloud y qué te puede aportar - multiplicalia.com">
            <a:extLst>
              <a:ext uri="{FF2B5EF4-FFF2-40B4-BE49-F238E27FC236}">
                <a16:creationId xmlns:a16="http://schemas.microsoft.com/office/drawing/2014/main" id="{C7F0692F-C1F9-40B9-6793-8A08F4AF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326" y="4576560"/>
            <a:ext cx="1900903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4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2C994-A851-701C-61F3-020667E8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Tecnologías actuales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3407D0DD-CE19-B15E-90FA-4039D6944921}"/>
              </a:ext>
            </a:extLst>
          </p:cNvPr>
          <p:cNvSpPr txBox="1"/>
          <p:nvPr/>
        </p:nvSpPr>
        <p:spPr>
          <a:xfrm>
            <a:off x="530127" y="1166399"/>
            <a:ext cx="452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Tecnologías para IA:</a:t>
            </a:r>
          </a:p>
          <a:p>
            <a:endParaRPr lang="es-C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Sistemas embebidos:  procesamiento portable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 err="1"/>
              <a:t>TinyML</a:t>
            </a:r>
            <a:r>
              <a:rPr lang="es-CO" sz="2400" dirty="0"/>
              <a:t>, </a:t>
            </a:r>
            <a:r>
              <a:rPr lang="es-CO" sz="2400" dirty="0" err="1"/>
              <a:t>EdgeAI</a:t>
            </a:r>
            <a:r>
              <a:rPr lang="es-CO" sz="2400" dirty="0"/>
              <a:t>, </a:t>
            </a:r>
            <a:r>
              <a:rPr lang="es-CO" sz="2400" dirty="0" err="1"/>
              <a:t>EdgeML</a:t>
            </a: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Edge Impulse</a:t>
            </a:r>
          </a:p>
        </p:txBody>
      </p:sp>
      <p:pic>
        <p:nvPicPr>
          <p:cNvPr id="3" name="Picture 4" descr="TinyML is giving hardware new life | TechCrunch">
            <a:extLst>
              <a:ext uri="{FF2B5EF4-FFF2-40B4-BE49-F238E27FC236}">
                <a16:creationId xmlns:a16="http://schemas.microsoft.com/office/drawing/2014/main" id="{4035A8A0-1646-149E-8624-2846E3714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59" y="1036853"/>
            <a:ext cx="1577943" cy="11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A model of a space ship&#10;&#10;Description automatically generated with low confidence">
            <a:extLst>
              <a:ext uri="{FF2B5EF4-FFF2-40B4-BE49-F238E27FC236}">
                <a16:creationId xmlns:a16="http://schemas.microsoft.com/office/drawing/2014/main" id="{BFEC826C-3295-C935-BDAC-87D68C81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3" t="2881" r="15573" b="5398"/>
          <a:stretch/>
        </p:blipFill>
        <p:spPr>
          <a:xfrm>
            <a:off x="7716221" y="2606907"/>
            <a:ext cx="1662576" cy="1338230"/>
          </a:xfrm>
          <a:prstGeom prst="rect">
            <a:avLst/>
          </a:prstGeom>
        </p:spPr>
      </p:pic>
      <p:pic>
        <p:nvPicPr>
          <p:cNvPr id="7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8D6CA4B7-AB43-1896-AE4F-C862085BC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9772" r="5209" b="4173"/>
          <a:stretch/>
        </p:blipFill>
        <p:spPr>
          <a:xfrm>
            <a:off x="8290914" y="3913604"/>
            <a:ext cx="1662577" cy="133823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64CF6BA-AFB5-5F71-AD97-7E636688DFF1}"/>
              </a:ext>
            </a:extLst>
          </p:cNvPr>
          <p:cNvSpPr txBox="1"/>
          <p:nvPr/>
        </p:nvSpPr>
        <p:spPr>
          <a:xfrm>
            <a:off x="8966400" y="2710348"/>
            <a:ext cx="82479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Nvidia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Jetson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Nano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74A630-E071-E871-4CA6-8E176A1DC326}"/>
              </a:ext>
            </a:extLst>
          </p:cNvPr>
          <p:cNvSpPr txBox="1"/>
          <p:nvPr/>
        </p:nvSpPr>
        <p:spPr>
          <a:xfrm>
            <a:off x="9497092" y="3913604"/>
            <a:ext cx="58820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Google Coral</a:t>
            </a:r>
          </a:p>
        </p:txBody>
      </p:sp>
      <p:pic>
        <p:nvPicPr>
          <p:cNvPr id="11" name="Picture 10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D8209AC-10E1-9BB1-8A68-4E01DB29E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046" y="2606907"/>
            <a:ext cx="1474059" cy="123041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85AA398-93FE-2DBB-61DE-1AB4720925AC}"/>
              </a:ext>
            </a:extLst>
          </p:cNvPr>
          <p:cNvSpPr txBox="1"/>
          <p:nvPr/>
        </p:nvSpPr>
        <p:spPr>
          <a:xfrm>
            <a:off x="11110730" y="2590548"/>
            <a:ext cx="927088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STM32F767ZI</a:t>
            </a:r>
          </a:p>
        </p:txBody>
      </p:sp>
      <p:pic>
        <p:nvPicPr>
          <p:cNvPr id="13" name="Picture 19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29CD08BF-E1D7-7638-31C1-A5FB9F48B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488" y="4071590"/>
            <a:ext cx="1150623" cy="98370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865AF83-9EC8-0C3F-926B-F3357E2F6BDC}"/>
              </a:ext>
            </a:extLst>
          </p:cNvPr>
          <p:cNvSpPr txBox="1"/>
          <p:nvPr/>
        </p:nvSpPr>
        <p:spPr>
          <a:xfrm>
            <a:off x="11291475" y="3906458"/>
            <a:ext cx="7167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900" dirty="0"/>
              <a:t>ESP32</a:t>
            </a:r>
          </a:p>
        </p:txBody>
      </p:sp>
      <p:pic>
        <p:nvPicPr>
          <p:cNvPr id="4098" name="Picture 2" descr="Getting Started with Edge Impulse">
            <a:extLst>
              <a:ext uri="{FF2B5EF4-FFF2-40B4-BE49-F238E27FC236}">
                <a16:creationId xmlns:a16="http://schemas.microsoft.com/office/drawing/2014/main" id="{3361C4AE-BA97-3818-22A8-2A59C4099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4071590"/>
            <a:ext cx="3767680" cy="251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2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2C994-A851-701C-61F3-020667E8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Tecnologías actuales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3407D0DD-CE19-B15E-90FA-4039D6944921}"/>
              </a:ext>
            </a:extLst>
          </p:cNvPr>
          <p:cNvSpPr txBox="1"/>
          <p:nvPr/>
        </p:nvSpPr>
        <p:spPr>
          <a:xfrm>
            <a:off x="555432" y="1397457"/>
            <a:ext cx="6036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Tecnologías para IA:</a:t>
            </a:r>
          </a:p>
          <a:p>
            <a:endParaRPr lang="es-C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Ecosistemas de </a:t>
            </a:r>
            <a:r>
              <a:rPr lang="es-CO" sz="2400" dirty="0" err="1"/>
              <a:t>IoT</a:t>
            </a: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  <p:pic>
        <p:nvPicPr>
          <p:cNvPr id="22" name="Picture 2" descr="Qué es IOT? ¿Por qué está de moda? | !nformes !nternet">
            <a:extLst>
              <a:ext uri="{FF2B5EF4-FFF2-40B4-BE49-F238E27FC236}">
                <a16:creationId xmlns:a16="http://schemas.microsoft.com/office/drawing/2014/main" id="{9211DC2F-3D40-C61B-BECA-1E2791D75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161" y="1100489"/>
            <a:ext cx="4175032" cy="27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3B0882C8-D125-0B6C-CF56-3493CD138445}"/>
              </a:ext>
            </a:extLst>
          </p:cNvPr>
          <p:cNvGrpSpPr/>
          <p:nvPr/>
        </p:nvGrpSpPr>
        <p:grpSpPr>
          <a:xfrm>
            <a:off x="7104112" y="4189200"/>
            <a:ext cx="4983120" cy="2340618"/>
            <a:chOff x="1472920" y="2099148"/>
            <a:chExt cx="9382051" cy="4509584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813BAF28-A49D-3BBF-1C09-282DE800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0" b="91080" l="6967" r="93852">
                          <a14:foregroundMark x1="76230" y1="57277" x2="37705" y2="32864"/>
                          <a14:foregroundMark x1="37705" y1="32864" x2="31148" y2="54930"/>
                          <a14:foregroundMark x1="31148" y1="54930" x2="30328" y2="77465"/>
                          <a14:foregroundMark x1="30328" y1="77465" x2="50410" y2="84977"/>
                          <a14:foregroundMark x1="50410" y1="84977" x2="86066" y2="52113"/>
                          <a14:foregroundMark x1="86066" y1="52113" x2="65984" y2="15493"/>
                          <a14:foregroundMark x1="65984" y1="15493" x2="45902" y2="8920"/>
                          <a14:foregroundMark x1="45902" y1="8920" x2="27869" y2="10798"/>
                          <a14:foregroundMark x1="27869" y1="10798" x2="17623" y2="57746"/>
                          <a14:foregroundMark x1="17623" y1="57746" x2="22541" y2="78404"/>
                          <a14:foregroundMark x1="22541" y1="78404" x2="40164" y2="90141"/>
                          <a14:foregroundMark x1="40164" y1="90141" x2="54508" y2="91080"/>
                          <a14:foregroundMark x1="78279" y1="71831" x2="91393" y2="57277"/>
                          <a14:foregroundMark x1="91393" y1="57277" x2="92213" y2="50235"/>
                          <a14:foregroundMark x1="46721" y1="76056" x2="13525" y2="48826"/>
                          <a14:foregroundMark x1="13525" y1="48826" x2="7377" y2="51174"/>
                          <a14:foregroundMark x1="25000" y1="57277" x2="44262" y2="68545"/>
                          <a14:foregroundMark x1="44262" y1="68545" x2="61475" y2="61033"/>
                          <a14:foregroundMark x1="61475" y1="61033" x2="67213" y2="39906"/>
                          <a14:foregroundMark x1="67213" y1="39906" x2="70492" y2="62441"/>
                          <a14:foregroundMark x1="70492" y1="62441" x2="86885" y2="52582"/>
                          <a14:foregroundMark x1="86885" y1="52582" x2="71721" y2="67136"/>
                          <a14:foregroundMark x1="71721" y1="67136" x2="54098" y2="70892"/>
                          <a14:foregroundMark x1="54098" y1="70892" x2="34836" y2="65258"/>
                          <a14:foregroundMark x1="34836" y1="65258" x2="25000" y2="54930"/>
                          <a14:foregroundMark x1="36885" y1="77934" x2="61885" y2="70423"/>
                          <a14:foregroundMark x1="61885" y1="70423" x2="74590" y2="47887"/>
                          <a14:foregroundMark x1="74590" y1="47887" x2="60246" y2="61972"/>
                          <a14:foregroundMark x1="60246" y1="61972" x2="77459" y2="53991"/>
                          <a14:foregroundMark x1="77459" y1="53991" x2="62705" y2="39906"/>
                          <a14:foregroundMark x1="62705" y1="39906" x2="52049" y2="43192"/>
                          <a14:foregroundMark x1="54508" y1="45070" x2="68033" y2="62911"/>
                          <a14:foregroundMark x1="68033" y1="62911" x2="77869" y2="44601"/>
                          <a14:foregroundMark x1="77869" y1="44601" x2="57377" y2="45540"/>
                          <a14:foregroundMark x1="57377" y1="45540" x2="70082" y2="62911"/>
                          <a14:foregroundMark x1="70082" y1="62911" x2="67213" y2="41784"/>
                          <a14:foregroundMark x1="67213" y1="41784" x2="62295" y2="59155"/>
                          <a14:foregroundMark x1="71311" y1="76056" x2="83607" y2="59624"/>
                          <a14:foregroundMark x1="83607" y1="59624" x2="70492" y2="38498"/>
                          <a14:foregroundMark x1="70492" y1="38498" x2="61885" y2="59155"/>
                          <a14:foregroundMark x1="61885" y1="59155" x2="68443" y2="63850"/>
                          <a14:foregroundMark x1="62295" y1="68075" x2="42213" y2="78404"/>
                          <a14:foregroundMark x1="42213" y1="78404" x2="28279" y2="62911"/>
                          <a14:foregroundMark x1="28279" y1="62911" x2="28279" y2="61972"/>
                          <a14:foregroundMark x1="35246" y1="78873" x2="35246" y2="58216"/>
                          <a14:foregroundMark x1="38934" y1="74178" x2="38934" y2="46009"/>
                          <a14:foregroundMark x1="33607" y1="83099" x2="38525" y2="59624"/>
                          <a14:foregroundMark x1="38525" y1="59624" x2="39754" y2="59155"/>
                          <a14:foregroundMark x1="84426" y1="59155" x2="93852" y2="511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72920" y="3817786"/>
              <a:ext cx="2683839" cy="2342859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8B4D9D32-5D54-57F2-7B48-F45C7C3E3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863" b="92157" l="6087" r="93478">
                          <a14:foregroundMark x1="60000" y1="35784" x2="46957" y2="32843"/>
                          <a14:foregroundMark x1="46957" y1="32843" x2="36522" y2="43627"/>
                          <a14:foregroundMark x1="36522" y1="43627" x2="33913" y2="75980"/>
                          <a14:foregroundMark x1="33913" y1="75980" x2="40870" y2="86275"/>
                          <a14:foregroundMark x1="40870" y1="86275" x2="55652" y2="81373"/>
                          <a14:foregroundMark x1="55652" y1="81373" x2="66957" y2="69118"/>
                          <a14:foregroundMark x1="66957" y1="69118" x2="86957" y2="55392"/>
                          <a14:foregroundMark x1="86957" y1="55392" x2="68261" y2="27451"/>
                          <a14:foregroundMark x1="68261" y1="27451" x2="64348" y2="12745"/>
                          <a14:foregroundMark x1="64348" y1="12745" x2="53043" y2="2941"/>
                          <a14:foregroundMark x1="53043" y1="2941" x2="25217" y2="14216"/>
                          <a14:foregroundMark x1="25217" y1="14216" x2="18696" y2="24510"/>
                          <a14:foregroundMark x1="18696" y1="24510" x2="18261" y2="40196"/>
                          <a14:foregroundMark x1="18261" y1="40196" x2="11304" y2="53922"/>
                          <a14:foregroundMark x1="11304" y1="53922" x2="36087" y2="89706"/>
                          <a14:foregroundMark x1="36087" y1="89706" x2="48696" y2="93627"/>
                          <a14:foregroundMark x1="48696" y1="93627" x2="56957" y2="90686"/>
                          <a14:foregroundMark x1="60435" y1="89706" x2="58696" y2="53922"/>
                          <a14:foregroundMark x1="58696" y1="53922" x2="50435" y2="25000"/>
                          <a14:foregroundMark x1="50435" y1="25000" x2="44783" y2="18627"/>
                          <a14:foregroundMark x1="66522" y1="22059" x2="38261" y2="29412"/>
                          <a14:foregroundMark x1="38261" y1="29412" x2="50870" y2="25490"/>
                          <a14:foregroundMark x1="50870" y1="25490" x2="37826" y2="19608"/>
                          <a14:foregroundMark x1="37826" y1="19608" x2="37391" y2="20098"/>
                          <a14:foregroundMark x1="65217" y1="7353" x2="54348" y2="6863"/>
                          <a14:foregroundMark x1="80870" y1="36765" x2="93913" y2="49510"/>
                          <a14:foregroundMark x1="60000" y1="53431" x2="44783" y2="65686"/>
                          <a14:foregroundMark x1="44783" y1="65686" x2="43478" y2="72549"/>
                          <a14:foregroundMark x1="21739" y1="69608" x2="6087" y2="49020"/>
                          <a14:foregroundMark x1="6087" y1="49020" x2="6087" y2="4902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86805" y="2689716"/>
              <a:ext cx="2678976" cy="2256140"/>
            </a:xfrm>
            <a:prstGeom prst="rect">
              <a:avLst/>
            </a:prstGeom>
          </p:spPr>
        </p:pic>
        <p:sp>
          <p:nvSpPr>
            <p:cNvPr id="25" name="Hexagon 4">
              <a:extLst>
                <a:ext uri="{FF2B5EF4-FFF2-40B4-BE49-F238E27FC236}">
                  <a16:creationId xmlns:a16="http://schemas.microsoft.com/office/drawing/2014/main" id="{F7AF4B4B-1621-F78F-0F2B-E63B0896EB64}"/>
                </a:ext>
              </a:extLst>
            </p:cNvPr>
            <p:cNvSpPr/>
            <p:nvPr/>
          </p:nvSpPr>
          <p:spPr>
            <a:xfrm>
              <a:off x="5988857" y="3875415"/>
              <a:ext cx="2535874" cy="2037702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pic>
          <p:nvPicPr>
            <p:cNvPr id="26" name="Picture 7" descr="Icon&#10;&#10;Description automatically generated">
              <a:extLst>
                <a:ext uri="{FF2B5EF4-FFF2-40B4-BE49-F238E27FC236}">
                  <a16:creationId xmlns:a16="http://schemas.microsoft.com/office/drawing/2014/main" id="{EE43580A-F173-615D-EFC3-0425D247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0609" y="2943618"/>
              <a:ext cx="1636505" cy="1636505"/>
            </a:xfrm>
            <a:prstGeom prst="rect">
              <a:avLst/>
            </a:prstGeom>
          </p:spPr>
        </p:pic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0A5C4281-6022-FA2F-F702-FC36481BCED9}"/>
                </a:ext>
              </a:extLst>
            </p:cNvPr>
            <p:cNvSpPr txBox="1"/>
            <p:nvPr/>
          </p:nvSpPr>
          <p:spPr>
            <a:xfrm>
              <a:off x="5970501" y="5877623"/>
              <a:ext cx="2793500" cy="5078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s-CO" sz="1050" dirty="0">
                  <a:latin typeface="Lato"/>
                </a:rPr>
                <a:t>Transmisión de Datos</a:t>
              </a:r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4634C310-00D7-3FCD-802E-24631B01137B}"/>
                </a:ext>
              </a:extLst>
            </p:cNvPr>
            <p:cNvSpPr txBox="1"/>
            <p:nvPr/>
          </p:nvSpPr>
          <p:spPr>
            <a:xfrm>
              <a:off x="8061471" y="2366028"/>
              <a:ext cx="2793500" cy="5183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s-CO" sz="1050" dirty="0">
                  <a:latin typeface="Lato"/>
                </a:rPr>
                <a:t>Manejo en la nube</a:t>
              </a:r>
            </a:p>
          </p:txBody>
        </p:sp>
        <p:pic>
          <p:nvPicPr>
            <p:cNvPr id="29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812EFED-639F-200C-84B1-F369EFD31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781" y="4049484"/>
              <a:ext cx="1792744" cy="1792744"/>
            </a:xfrm>
            <a:prstGeom prst="rect">
              <a:avLst/>
            </a:prstGeom>
          </p:spPr>
        </p:pic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4B39D6D8-06BD-7AD5-B4F3-D00D66E2A72B}"/>
                </a:ext>
              </a:extLst>
            </p:cNvPr>
            <p:cNvSpPr txBox="1"/>
            <p:nvPr/>
          </p:nvSpPr>
          <p:spPr>
            <a:xfrm>
              <a:off x="1519181" y="6100867"/>
              <a:ext cx="2793500" cy="5078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s-CO" sz="1050" dirty="0">
                  <a:latin typeface="Lato"/>
                </a:rPr>
                <a:t>Recolección de datos</a:t>
              </a:r>
            </a:p>
          </p:txBody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DD92D77B-D15D-6F67-A19D-7D8C9F667A64}"/>
                </a:ext>
              </a:extLst>
            </p:cNvPr>
            <p:cNvSpPr txBox="1"/>
            <p:nvPr/>
          </p:nvSpPr>
          <p:spPr>
            <a:xfrm>
              <a:off x="3572280" y="2099148"/>
              <a:ext cx="2793500" cy="502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s-CO" sz="1050" dirty="0">
                  <a:latin typeface="Lato"/>
                </a:rPr>
                <a:t>Procesamiento portable</a:t>
              </a:r>
            </a:p>
          </p:txBody>
        </p:sp>
      </p:grpSp>
      <p:pic>
        <p:nvPicPr>
          <p:cNvPr id="5124" name="Picture 4" descr="Connected Finances: Top Benefits of Using IoT Technology in Banking">
            <a:extLst>
              <a:ext uri="{FF2B5EF4-FFF2-40B4-BE49-F238E27FC236}">
                <a16:creationId xmlns:a16="http://schemas.microsoft.com/office/drawing/2014/main" id="{A6A1F179-F9CC-697A-4116-AA6CF36D9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49" y="3587531"/>
            <a:ext cx="5295323" cy="267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7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2C994-A851-701C-61F3-020667E8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Tecnologías actuales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3407D0DD-CE19-B15E-90FA-4039D6944921}"/>
              </a:ext>
            </a:extLst>
          </p:cNvPr>
          <p:cNvSpPr txBox="1"/>
          <p:nvPr/>
        </p:nvSpPr>
        <p:spPr>
          <a:xfrm>
            <a:off x="436112" y="1444049"/>
            <a:ext cx="60369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Tecnologías para IA:</a:t>
            </a:r>
          </a:p>
          <a:p>
            <a:endParaRPr lang="es-C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Inteligencia artificial encarnada (</a:t>
            </a:r>
            <a:r>
              <a:rPr lang="es-CO" sz="2400" dirty="0" err="1"/>
              <a:t>embodied</a:t>
            </a:r>
            <a:r>
              <a:rPr lang="es-CO" sz="2400" dirty="0"/>
              <a:t> AI)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  <p:pic>
        <p:nvPicPr>
          <p:cNvPr id="6146" name="Picture 2" descr="Embodied AI, superintelligence and the master algorithm | TechCrunch">
            <a:extLst>
              <a:ext uri="{FF2B5EF4-FFF2-40B4-BE49-F238E27FC236}">
                <a16:creationId xmlns:a16="http://schemas.microsoft.com/office/drawing/2014/main" id="{E9D126D4-766B-385B-7972-2211AE3B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444049"/>
            <a:ext cx="356265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mbodied AI: Bridging the Gap to Human-Like Cognition">
            <a:extLst>
              <a:ext uri="{FF2B5EF4-FFF2-40B4-BE49-F238E27FC236}">
                <a16:creationId xmlns:a16="http://schemas.microsoft.com/office/drawing/2014/main" id="{D72F8115-8FC5-4FE1-647D-4901D2C1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20313"/>
            <a:ext cx="3232553" cy="215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nimation 2">
            <a:extLst>
              <a:ext uri="{FF2B5EF4-FFF2-40B4-BE49-F238E27FC236}">
                <a16:creationId xmlns:a16="http://schemas.microsoft.com/office/drawing/2014/main" id="{7C4C4E88-D5B4-BAC7-6CC4-7EA24D3C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488" y="38203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52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2C994-A851-701C-61F3-020667E8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Tecnologías actuales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3407D0DD-CE19-B15E-90FA-4039D6944921}"/>
              </a:ext>
            </a:extLst>
          </p:cNvPr>
          <p:cNvSpPr txBox="1"/>
          <p:nvPr/>
        </p:nvSpPr>
        <p:spPr>
          <a:xfrm>
            <a:off x="335360" y="1444049"/>
            <a:ext cx="6036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Tecnologías para IA:</a:t>
            </a:r>
          </a:p>
          <a:p>
            <a:endParaRPr lang="es-C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Computación cuántica:</a:t>
            </a:r>
          </a:p>
          <a:p>
            <a:pPr lvl="1"/>
            <a:endParaRPr lang="es-CO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  <p:pic>
        <p:nvPicPr>
          <p:cNvPr id="7170" name="Picture 2" descr="Google Launches $5 Million XPRIZE to Find Real World Uses for Quantum  Computers | Extremetech">
            <a:extLst>
              <a:ext uri="{FF2B5EF4-FFF2-40B4-BE49-F238E27FC236}">
                <a16:creationId xmlns:a16="http://schemas.microsoft.com/office/drawing/2014/main" id="{D3C4A716-9234-B582-3255-4E5E448C2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2204864"/>
            <a:ext cx="6390109" cy="358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006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F746B-24E5-42AB-B032-2A390C89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3187400"/>
            <a:ext cx="3024336" cy="48319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err="1"/>
              <a:t>Retos</a:t>
            </a:r>
            <a:r>
              <a:rPr lang="en-US" sz="3200" b="1" dirty="0"/>
              <a:t> de la IA</a:t>
            </a:r>
          </a:p>
        </p:txBody>
      </p:sp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A0442BBE-79EB-467D-B50A-2176FB1F7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6" t="9949"/>
          <a:stretch/>
        </p:blipFill>
        <p:spPr bwMode="auto">
          <a:xfrm>
            <a:off x="6532880" y="848486"/>
            <a:ext cx="4221780" cy="51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68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F0C76-8A69-BA1A-DE75-41CF56EBD7C2}"/>
              </a:ext>
            </a:extLst>
          </p:cNvPr>
          <p:cNvSpPr txBox="1">
            <a:spLocks/>
          </p:cNvSpPr>
          <p:nvPr/>
        </p:nvSpPr>
        <p:spPr bwMode="auto">
          <a:xfrm>
            <a:off x="4151784" y="188640"/>
            <a:ext cx="7826083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s-CO" sz="165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err="1"/>
              <a:t>Retos</a:t>
            </a:r>
            <a:r>
              <a:rPr lang="en-US" dirty="0"/>
              <a:t> de la IA</a:t>
            </a:r>
          </a:p>
        </p:txBody>
      </p:sp>
      <p:sp>
        <p:nvSpPr>
          <p:cNvPr id="5" name="CuadroTexto 19">
            <a:extLst>
              <a:ext uri="{FF2B5EF4-FFF2-40B4-BE49-F238E27FC236}">
                <a16:creationId xmlns:a16="http://schemas.microsoft.com/office/drawing/2014/main" id="{38E90D51-B16E-9C16-0EDE-CAF72441E028}"/>
              </a:ext>
            </a:extLst>
          </p:cNvPr>
          <p:cNvSpPr txBox="1"/>
          <p:nvPr/>
        </p:nvSpPr>
        <p:spPr>
          <a:xfrm>
            <a:off x="6528048" y="2212704"/>
            <a:ext cx="5112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Desarrollo</a:t>
            </a:r>
            <a:r>
              <a:rPr lang="es-CO" sz="2400" dirty="0"/>
              <a:t> y </a:t>
            </a:r>
            <a:r>
              <a:rPr lang="es-CO" sz="2400" b="1" dirty="0"/>
              <a:t>uso</a:t>
            </a:r>
            <a:r>
              <a:rPr lang="es-CO" sz="2400" dirty="0"/>
              <a:t> responsable de las tecnologías basadas en IA:</a:t>
            </a:r>
          </a:p>
          <a:p>
            <a:endParaRPr lang="es-CO" sz="2400" dirty="0"/>
          </a:p>
          <a:p>
            <a:pPr marL="342900" indent="-342900">
              <a:buFontTx/>
              <a:buChar char="-"/>
            </a:pPr>
            <a:r>
              <a:rPr lang="es-CO" sz="2400" dirty="0"/>
              <a:t>Seguras</a:t>
            </a:r>
          </a:p>
          <a:p>
            <a:pPr marL="342900" indent="-342900">
              <a:buFontTx/>
              <a:buChar char="-"/>
            </a:pPr>
            <a:r>
              <a:rPr lang="es-CO" sz="2400" dirty="0"/>
              <a:t>Protegidas</a:t>
            </a:r>
          </a:p>
          <a:p>
            <a:pPr marL="342900" indent="-342900">
              <a:buFontTx/>
              <a:buChar char="-"/>
            </a:pPr>
            <a:r>
              <a:rPr lang="es-CO" sz="2400" dirty="0"/>
              <a:t>Respetuosas (humane)</a:t>
            </a:r>
          </a:p>
          <a:p>
            <a:pPr marL="342900" indent="-342900">
              <a:buFontTx/>
              <a:buChar char="-"/>
            </a:pPr>
            <a:r>
              <a:rPr lang="es-CO" sz="2400" dirty="0"/>
              <a:t>Amigable con el medio ambiente</a:t>
            </a:r>
          </a:p>
          <a:p>
            <a:pPr marL="342900" indent="-342900">
              <a:buFontTx/>
              <a:buChar char="-"/>
            </a:pPr>
            <a:endParaRPr lang="es-CO" sz="2400" dirty="0"/>
          </a:p>
          <a:p>
            <a:pPr marL="342900" indent="-342900">
              <a:buFontTx/>
              <a:buChar char="-"/>
            </a:pPr>
            <a:endParaRPr lang="es-CO" sz="2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0D5440-FD47-C765-B903-7D4BF5593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80"/>
          <a:stretch/>
        </p:blipFill>
        <p:spPr bwMode="auto">
          <a:xfrm>
            <a:off x="1127448" y="2060848"/>
            <a:ext cx="4130824" cy="356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030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F0C76-8A69-BA1A-DE75-41CF56EBD7C2}"/>
              </a:ext>
            </a:extLst>
          </p:cNvPr>
          <p:cNvSpPr txBox="1">
            <a:spLocks/>
          </p:cNvSpPr>
          <p:nvPr/>
        </p:nvSpPr>
        <p:spPr bwMode="auto">
          <a:xfrm>
            <a:off x="4151784" y="188640"/>
            <a:ext cx="7826083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s-CO" sz="165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err="1"/>
              <a:t>Retos</a:t>
            </a:r>
            <a:r>
              <a:rPr lang="en-US" dirty="0"/>
              <a:t> de la IA</a:t>
            </a:r>
          </a:p>
        </p:txBody>
      </p:sp>
      <p:sp>
        <p:nvSpPr>
          <p:cNvPr id="5" name="CuadroTexto 19">
            <a:extLst>
              <a:ext uri="{FF2B5EF4-FFF2-40B4-BE49-F238E27FC236}">
                <a16:creationId xmlns:a16="http://schemas.microsoft.com/office/drawing/2014/main" id="{38E90D51-B16E-9C16-0EDE-CAF72441E028}"/>
              </a:ext>
            </a:extLst>
          </p:cNvPr>
          <p:cNvSpPr txBox="1"/>
          <p:nvPr/>
        </p:nvSpPr>
        <p:spPr>
          <a:xfrm>
            <a:off x="695400" y="1844824"/>
            <a:ext cx="28135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Sesgos de la IA</a:t>
            </a:r>
          </a:p>
          <a:p>
            <a:endParaRPr lang="es-CO" sz="2400" b="1" dirty="0"/>
          </a:p>
          <a:p>
            <a:endParaRPr lang="es-CO" sz="2400" b="1" dirty="0"/>
          </a:p>
          <a:p>
            <a:r>
              <a:rPr lang="es-CO" sz="2400" dirty="0"/>
              <a:t>Sistemas para toma de decisiones automatizada pueden presentar sesgos</a:t>
            </a:r>
          </a:p>
        </p:txBody>
      </p:sp>
      <p:pic>
        <p:nvPicPr>
          <p:cNvPr id="9218" name="Picture 2" descr="Amazon reportedly scraps AI recruiting tool that was biased against women">
            <a:extLst>
              <a:ext uri="{FF2B5EF4-FFF2-40B4-BE49-F238E27FC236}">
                <a16:creationId xmlns:a16="http://schemas.microsoft.com/office/drawing/2014/main" id="{C5779306-7F5F-798B-23E5-25986E4A7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170858"/>
            <a:ext cx="3230488" cy="181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EC96BB2-46DE-1CA9-AC13-4E3F27BBBA36}"/>
              </a:ext>
            </a:extLst>
          </p:cNvPr>
          <p:cNvSpPr txBox="1"/>
          <p:nvPr/>
        </p:nvSpPr>
        <p:spPr>
          <a:xfrm>
            <a:off x="10175776" y="1724549"/>
            <a:ext cx="1464840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Sistema de reclutamiento de Amazon</a:t>
            </a:r>
            <a:endParaRPr kumimoji="0" lang="es-CO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757207-BEBB-3E4C-65A9-49082BB3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532" y="3233132"/>
            <a:ext cx="2227488" cy="33582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AB049E-8B46-07DD-D2D7-C24AA3B80FAE}"/>
              </a:ext>
            </a:extLst>
          </p:cNvPr>
          <p:cNvSpPr txBox="1"/>
          <p:nvPr/>
        </p:nvSpPr>
        <p:spPr>
          <a:xfrm>
            <a:off x="10727160" y="4542918"/>
            <a:ext cx="1464840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Sistema de evaluación de riesgo</a:t>
            </a:r>
            <a:endParaRPr kumimoji="0" lang="es-CO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72861FF-0844-8D66-10F1-39A1BB7AC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11" y="3895815"/>
            <a:ext cx="3034013" cy="170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4A72517-3051-1C44-FFFD-7FB76BB2B2E0}"/>
              </a:ext>
            </a:extLst>
          </p:cNvPr>
          <p:cNvSpPr txBox="1"/>
          <p:nvPr/>
        </p:nvSpPr>
        <p:spPr>
          <a:xfrm>
            <a:off x="6011652" y="5687142"/>
            <a:ext cx="1464840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Sistema de recuperación de imágenes</a:t>
            </a:r>
            <a:endParaRPr kumimoji="0" lang="es-CO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51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F0C76-8A69-BA1A-DE75-41CF56EBD7C2}"/>
              </a:ext>
            </a:extLst>
          </p:cNvPr>
          <p:cNvSpPr txBox="1">
            <a:spLocks/>
          </p:cNvSpPr>
          <p:nvPr/>
        </p:nvSpPr>
        <p:spPr bwMode="auto">
          <a:xfrm>
            <a:off x="4151784" y="188640"/>
            <a:ext cx="7826083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s-CO" sz="165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err="1"/>
              <a:t>Retos</a:t>
            </a:r>
            <a:r>
              <a:rPr lang="en-US" dirty="0"/>
              <a:t> de la IA</a:t>
            </a:r>
          </a:p>
        </p:txBody>
      </p:sp>
      <p:sp>
        <p:nvSpPr>
          <p:cNvPr id="5" name="CuadroTexto 19">
            <a:extLst>
              <a:ext uri="{FF2B5EF4-FFF2-40B4-BE49-F238E27FC236}">
                <a16:creationId xmlns:a16="http://schemas.microsoft.com/office/drawing/2014/main" id="{38E90D51-B16E-9C16-0EDE-CAF72441E028}"/>
              </a:ext>
            </a:extLst>
          </p:cNvPr>
          <p:cNvSpPr txBox="1"/>
          <p:nvPr/>
        </p:nvSpPr>
        <p:spPr>
          <a:xfrm>
            <a:off x="7274998" y="1949881"/>
            <a:ext cx="4422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Tipos de sesgo</a:t>
            </a:r>
            <a:endParaRPr lang="es-CO" sz="2400" dirty="0"/>
          </a:p>
          <a:p>
            <a:endParaRPr lang="es-CO" sz="2400" dirty="0"/>
          </a:p>
          <a:p>
            <a:pPr marL="342900" indent="-342900">
              <a:buFontTx/>
              <a:buChar char="-"/>
            </a:pPr>
            <a:r>
              <a:rPr lang="es-CO" sz="2400" dirty="0"/>
              <a:t>Sesgo en el entrenamiento</a:t>
            </a:r>
          </a:p>
          <a:p>
            <a:pPr marL="342900" indent="-342900">
              <a:buFontTx/>
              <a:buChar char="-"/>
            </a:pPr>
            <a:endParaRPr lang="es-CO" sz="2400" dirty="0"/>
          </a:p>
          <a:p>
            <a:pPr marL="342900" indent="-342900">
              <a:buFontTx/>
              <a:buChar char="-"/>
            </a:pPr>
            <a:r>
              <a:rPr lang="es-CO" sz="2400" dirty="0"/>
              <a:t>Sesgo en los algoritmos</a:t>
            </a:r>
          </a:p>
          <a:p>
            <a:pPr marL="342900" indent="-342900">
              <a:buFontTx/>
              <a:buChar char="-"/>
            </a:pPr>
            <a:endParaRPr lang="es-CO" sz="2400" dirty="0"/>
          </a:p>
          <a:p>
            <a:pPr marL="342900" indent="-342900">
              <a:buFontTx/>
              <a:buChar char="-"/>
            </a:pPr>
            <a:r>
              <a:rPr lang="es-CO" sz="2400" dirty="0"/>
              <a:t>Sesgo cognitivo</a:t>
            </a:r>
          </a:p>
          <a:p>
            <a:pPr marL="342900" indent="-342900">
              <a:buFontTx/>
              <a:buChar char="-"/>
            </a:pPr>
            <a:endParaRPr lang="es-CO" sz="2400" dirty="0"/>
          </a:p>
          <a:p>
            <a:pPr marL="342900" indent="-342900">
              <a:buFontTx/>
              <a:buChar char="-"/>
            </a:pPr>
            <a:endParaRPr lang="es-CO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C89761-4A63-21F9-EB35-1FC04B5B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27" y="1183109"/>
            <a:ext cx="5679251" cy="41180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41CC3A3-B500-5BF9-ABAE-4A3D00D2B02D}"/>
              </a:ext>
            </a:extLst>
          </p:cNvPr>
          <p:cNvSpPr txBox="1"/>
          <p:nvPr/>
        </p:nvSpPr>
        <p:spPr>
          <a:xfrm>
            <a:off x="675985" y="5334928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European Union Agency for Fundamental Rights, 2022 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9798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F0C76-8A69-BA1A-DE75-41CF56EBD7C2}"/>
              </a:ext>
            </a:extLst>
          </p:cNvPr>
          <p:cNvSpPr txBox="1">
            <a:spLocks/>
          </p:cNvSpPr>
          <p:nvPr/>
        </p:nvSpPr>
        <p:spPr bwMode="auto">
          <a:xfrm>
            <a:off x="4151784" y="188640"/>
            <a:ext cx="7826083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s-CO" sz="165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err="1"/>
              <a:t>Retos</a:t>
            </a:r>
            <a:r>
              <a:rPr lang="en-US" dirty="0"/>
              <a:t> de la IA</a:t>
            </a:r>
          </a:p>
        </p:txBody>
      </p:sp>
      <p:sp>
        <p:nvSpPr>
          <p:cNvPr id="5" name="CuadroTexto 19">
            <a:extLst>
              <a:ext uri="{FF2B5EF4-FFF2-40B4-BE49-F238E27FC236}">
                <a16:creationId xmlns:a16="http://schemas.microsoft.com/office/drawing/2014/main" id="{38E90D51-B16E-9C16-0EDE-CAF72441E028}"/>
              </a:ext>
            </a:extLst>
          </p:cNvPr>
          <p:cNvSpPr txBox="1"/>
          <p:nvPr/>
        </p:nvSpPr>
        <p:spPr>
          <a:xfrm>
            <a:off x="1559496" y="1819922"/>
            <a:ext cx="2813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IA y privacidad</a:t>
            </a:r>
          </a:p>
          <a:p>
            <a:endParaRPr lang="es-CO" sz="2400" b="1" dirty="0"/>
          </a:p>
          <a:p>
            <a:endParaRPr lang="es-CO" sz="2400" b="1" dirty="0"/>
          </a:p>
          <a:p>
            <a:r>
              <a:rPr lang="es-CO" sz="2400" dirty="0"/>
              <a:t>Falta de consentimiento de fuentes de información para entrenamiento de sistemas</a:t>
            </a:r>
          </a:p>
        </p:txBody>
      </p:sp>
      <p:pic>
        <p:nvPicPr>
          <p:cNvPr id="11266" name="Picture 2" descr="r/OpenAI - Never ask an AI-company where they got their training data">
            <a:extLst>
              <a:ext uri="{FF2B5EF4-FFF2-40B4-BE49-F238E27FC236}">
                <a16:creationId xmlns:a16="http://schemas.microsoft.com/office/drawing/2014/main" id="{A2C536FC-C26F-3AD9-CB26-A8FA0424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544341"/>
            <a:ext cx="3847255" cy="396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417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19F5-9251-4C79-8F1B-A3B61C75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8" name="CuadroTexto 19">
            <a:extLst>
              <a:ext uri="{FF2B5EF4-FFF2-40B4-BE49-F238E27FC236}">
                <a16:creationId xmlns:a16="http://schemas.microsoft.com/office/drawing/2014/main" id="{412B6CB8-B313-499B-A999-6C163A56BDE3}"/>
              </a:ext>
            </a:extLst>
          </p:cNvPr>
          <p:cNvSpPr txBox="1"/>
          <p:nvPr/>
        </p:nvSpPr>
        <p:spPr>
          <a:xfrm>
            <a:off x="7468232" y="3652902"/>
            <a:ext cx="3122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Vehículos autónomos</a:t>
            </a:r>
          </a:p>
        </p:txBody>
      </p:sp>
      <p:pic>
        <p:nvPicPr>
          <p:cNvPr id="5122" name="Picture 2" descr=" tesla autonomous car GIF">
            <a:extLst>
              <a:ext uri="{FF2B5EF4-FFF2-40B4-BE49-F238E27FC236}">
                <a16:creationId xmlns:a16="http://schemas.microsoft.com/office/drawing/2014/main" id="{A329DB3F-AF74-42F9-8FF7-31350AF16B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84" y="2492896"/>
            <a:ext cx="4927601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495748-FFEC-4748-A001-04D6A0D572B9}"/>
              </a:ext>
            </a:extLst>
          </p:cNvPr>
          <p:cNvSpPr txBox="1"/>
          <p:nvPr/>
        </p:nvSpPr>
        <p:spPr>
          <a:xfrm>
            <a:off x="1343472" y="5445224"/>
            <a:ext cx="5609228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900" dirty="0"/>
              <a:t>Video en canal de Y</a:t>
            </a:r>
            <a:r>
              <a:rPr lang="es-CO" sz="900" dirty="0" err="1"/>
              <a:t>outube</a:t>
            </a:r>
            <a:r>
              <a:rPr lang="es-CO" sz="900" dirty="0"/>
              <a:t> de Tesla: https://www.youtube.com/watch?v=tlThdr3O5Qo&amp;ab_channel=Tesla</a:t>
            </a:r>
          </a:p>
        </p:txBody>
      </p:sp>
    </p:spTree>
    <p:extLst>
      <p:ext uri="{BB962C8B-B14F-4D97-AF65-F5344CB8AC3E}">
        <p14:creationId xmlns:p14="http://schemas.microsoft.com/office/powerpoint/2010/main" val="653861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F0C76-8A69-BA1A-DE75-41CF56EBD7C2}"/>
              </a:ext>
            </a:extLst>
          </p:cNvPr>
          <p:cNvSpPr txBox="1">
            <a:spLocks/>
          </p:cNvSpPr>
          <p:nvPr/>
        </p:nvSpPr>
        <p:spPr bwMode="auto">
          <a:xfrm>
            <a:off x="4151784" y="188640"/>
            <a:ext cx="7826083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s-CO" sz="165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err="1"/>
              <a:t>Retos</a:t>
            </a:r>
            <a:r>
              <a:rPr lang="en-US" dirty="0"/>
              <a:t> de la IA</a:t>
            </a:r>
          </a:p>
        </p:txBody>
      </p:sp>
      <p:sp>
        <p:nvSpPr>
          <p:cNvPr id="5" name="CuadroTexto 19">
            <a:extLst>
              <a:ext uri="{FF2B5EF4-FFF2-40B4-BE49-F238E27FC236}">
                <a16:creationId xmlns:a16="http://schemas.microsoft.com/office/drawing/2014/main" id="{38E90D51-B16E-9C16-0EDE-CAF72441E028}"/>
              </a:ext>
            </a:extLst>
          </p:cNvPr>
          <p:cNvSpPr txBox="1"/>
          <p:nvPr/>
        </p:nvSpPr>
        <p:spPr>
          <a:xfrm>
            <a:off x="1559496" y="1819922"/>
            <a:ext cx="2813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IA y privacidad</a:t>
            </a:r>
          </a:p>
          <a:p>
            <a:endParaRPr lang="es-CO" sz="2400" b="1" dirty="0"/>
          </a:p>
          <a:p>
            <a:endParaRPr lang="es-CO" sz="2400" b="1" dirty="0"/>
          </a:p>
          <a:p>
            <a:r>
              <a:rPr lang="es-CO" sz="2400" dirty="0"/>
              <a:t>Falta de consentimiento de fuentes de información para entrenamiento de sistemas</a:t>
            </a:r>
          </a:p>
        </p:txBody>
      </p:sp>
      <p:pic>
        <p:nvPicPr>
          <p:cNvPr id="13314" name="Picture 2" descr="Errores en fotos creadas con IA que publicó Petro en su cuenta de X">
            <a:extLst>
              <a:ext uri="{FF2B5EF4-FFF2-40B4-BE49-F238E27FC236}">
                <a16:creationId xmlns:a16="http://schemas.microsoft.com/office/drawing/2014/main" id="{472894ED-9C00-867A-74B4-F742548C2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2172920"/>
            <a:ext cx="5421436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n August, Jason M. Allen's piece &quot;Théâtre D'opéra Spatial&quot; — which he created with AI image generator Midjourney — won first place in the emerging artist division's &quot;digital arts/digitally-manipulated photography&quot; category at the Colorado State Fair Fine Arts Competition.">
            <a:extLst>
              <a:ext uri="{FF2B5EF4-FFF2-40B4-BE49-F238E27FC236}">
                <a16:creationId xmlns:a16="http://schemas.microsoft.com/office/drawing/2014/main" id="{336ABDCF-C2EA-2DFD-1C3F-894C4D73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988840"/>
            <a:ext cx="6567287" cy="36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F0C76-8A69-BA1A-DE75-41CF56EBD7C2}"/>
              </a:ext>
            </a:extLst>
          </p:cNvPr>
          <p:cNvSpPr txBox="1">
            <a:spLocks/>
          </p:cNvSpPr>
          <p:nvPr/>
        </p:nvSpPr>
        <p:spPr bwMode="auto">
          <a:xfrm>
            <a:off x="4151784" y="188640"/>
            <a:ext cx="7826083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s-CO" sz="165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err="1"/>
              <a:t>Retos</a:t>
            </a:r>
            <a:r>
              <a:rPr lang="en-US" dirty="0"/>
              <a:t> de la IA</a:t>
            </a:r>
          </a:p>
        </p:txBody>
      </p:sp>
      <p:sp>
        <p:nvSpPr>
          <p:cNvPr id="5" name="CuadroTexto 19">
            <a:extLst>
              <a:ext uri="{FF2B5EF4-FFF2-40B4-BE49-F238E27FC236}">
                <a16:creationId xmlns:a16="http://schemas.microsoft.com/office/drawing/2014/main" id="{38E90D51-B16E-9C16-0EDE-CAF72441E028}"/>
              </a:ext>
            </a:extLst>
          </p:cNvPr>
          <p:cNvSpPr txBox="1"/>
          <p:nvPr/>
        </p:nvSpPr>
        <p:spPr>
          <a:xfrm>
            <a:off x="1199456" y="1785701"/>
            <a:ext cx="28135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IA y privacidad</a:t>
            </a:r>
          </a:p>
          <a:p>
            <a:endParaRPr lang="es-CO" sz="2400" b="1" dirty="0"/>
          </a:p>
          <a:p>
            <a:endParaRPr lang="es-CO" sz="2400" b="1" dirty="0"/>
          </a:p>
          <a:p>
            <a:r>
              <a:rPr lang="es-CO" sz="2400" dirty="0"/>
              <a:t>Manipulación de información para generación de contenido fraudulento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5EE825-A945-84D6-96B1-DE7485C93DEC}"/>
              </a:ext>
            </a:extLst>
          </p:cNvPr>
          <p:cNvSpPr txBox="1"/>
          <p:nvPr/>
        </p:nvSpPr>
        <p:spPr>
          <a:xfrm>
            <a:off x="5356142" y="4366423"/>
            <a:ext cx="4588115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https://www.youtube.com/watch?v=bPhUhypV27w&amp;ab_channel=CtrlShiftFace</a:t>
            </a:r>
          </a:p>
        </p:txBody>
      </p:sp>
      <p:pic>
        <p:nvPicPr>
          <p:cNvPr id="6" name="Elementos multimedia en línea 5" title="Bill Hader impersonates Arnold Schwarzenegger [DeepFake]">
            <a:hlinkClick r:id="" action="ppaction://media"/>
            <a:extLst>
              <a:ext uri="{FF2B5EF4-FFF2-40B4-BE49-F238E27FC236}">
                <a16:creationId xmlns:a16="http://schemas.microsoft.com/office/drawing/2014/main" id="{834A9B11-3746-34D9-7D0A-17AF22691F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27937" y="1426058"/>
            <a:ext cx="5244527" cy="29608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B09AF2-216C-68F2-1281-DA53B43E3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535"/>
          <a:stretch/>
        </p:blipFill>
        <p:spPr>
          <a:xfrm>
            <a:off x="4628475" y="4832689"/>
            <a:ext cx="6202117" cy="172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F0C76-8A69-BA1A-DE75-41CF56EBD7C2}"/>
              </a:ext>
            </a:extLst>
          </p:cNvPr>
          <p:cNvSpPr txBox="1">
            <a:spLocks/>
          </p:cNvSpPr>
          <p:nvPr/>
        </p:nvSpPr>
        <p:spPr bwMode="auto">
          <a:xfrm>
            <a:off x="4151784" y="188640"/>
            <a:ext cx="7826083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s-CO" sz="165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err="1"/>
              <a:t>Retos</a:t>
            </a:r>
            <a:r>
              <a:rPr lang="en-US" dirty="0"/>
              <a:t> de la IA</a:t>
            </a:r>
          </a:p>
        </p:txBody>
      </p:sp>
      <p:sp>
        <p:nvSpPr>
          <p:cNvPr id="5" name="CuadroTexto 19">
            <a:extLst>
              <a:ext uri="{FF2B5EF4-FFF2-40B4-BE49-F238E27FC236}">
                <a16:creationId xmlns:a16="http://schemas.microsoft.com/office/drawing/2014/main" id="{38E90D51-B16E-9C16-0EDE-CAF72441E028}"/>
              </a:ext>
            </a:extLst>
          </p:cNvPr>
          <p:cNvSpPr txBox="1"/>
          <p:nvPr/>
        </p:nvSpPr>
        <p:spPr>
          <a:xfrm>
            <a:off x="1199456" y="2132856"/>
            <a:ext cx="28135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IA y privacidad</a:t>
            </a:r>
          </a:p>
          <a:p>
            <a:endParaRPr lang="es-CO" sz="2400" b="1" dirty="0"/>
          </a:p>
          <a:p>
            <a:endParaRPr lang="es-CO" sz="2400" b="1" dirty="0"/>
          </a:p>
          <a:p>
            <a:r>
              <a:rPr lang="es-CO" sz="2400" dirty="0"/>
              <a:t>Impacto de la inteligencia artificial generativa</a:t>
            </a:r>
          </a:p>
        </p:txBody>
      </p:sp>
      <p:pic>
        <p:nvPicPr>
          <p:cNvPr id="16386" name="Picture 2" descr="What Is Generative AI? Definition and Applications of Generative AI -  Caltech Science Exchange">
            <a:extLst>
              <a:ext uri="{FF2B5EF4-FFF2-40B4-BE49-F238E27FC236}">
                <a16:creationId xmlns:a16="http://schemas.microsoft.com/office/drawing/2014/main" id="{C7078279-50E6-3EE3-A5FA-2CB2CAEC9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2060848"/>
            <a:ext cx="6387629" cy="35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401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F0C76-8A69-BA1A-DE75-41CF56EBD7C2}"/>
              </a:ext>
            </a:extLst>
          </p:cNvPr>
          <p:cNvSpPr txBox="1">
            <a:spLocks/>
          </p:cNvSpPr>
          <p:nvPr/>
        </p:nvSpPr>
        <p:spPr bwMode="auto">
          <a:xfrm>
            <a:off x="4151784" y="188640"/>
            <a:ext cx="7826083" cy="5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s-CO" sz="165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err="1"/>
              <a:t>Retos</a:t>
            </a:r>
            <a:r>
              <a:rPr lang="en-US" dirty="0"/>
              <a:t> de la IA</a:t>
            </a:r>
          </a:p>
        </p:txBody>
      </p:sp>
      <p:sp>
        <p:nvSpPr>
          <p:cNvPr id="5" name="CuadroTexto 19">
            <a:extLst>
              <a:ext uri="{FF2B5EF4-FFF2-40B4-BE49-F238E27FC236}">
                <a16:creationId xmlns:a16="http://schemas.microsoft.com/office/drawing/2014/main" id="{38E90D51-B16E-9C16-0EDE-CAF72441E028}"/>
              </a:ext>
            </a:extLst>
          </p:cNvPr>
          <p:cNvSpPr txBox="1"/>
          <p:nvPr/>
        </p:nvSpPr>
        <p:spPr>
          <a:xfrm>
            <a:off x="1199456" y="2090172"/>
            <a:ext cx="4752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Debate: IA y ambiente</a:t>
            </a:r>
          </a:p>
          <a:p>
            <a:endParaRPr lang="es-CO" sz="2400" b="1" dirty="0"/>
          </a:p>
          <a:p>
            <a:endParaRPr lang="es-CO" sz="2400" b="1" dirty="0"/>
          </a:p>
          <a:p>
            <a:r>
              <a:rPr lang="es-CO" sz="2400" dirty="0"/>
              <a:t>Entrenamiento y almacenamiento requieren recursos energéticos, incluyendo electricidad y agua.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  <p:pic>
        <p:nvPicPr>
          <p:cNvPr id="12290" name="Picture 2" descr="Real Environmental Impact of AI: Carbon Footprint Vs Sustainability Debate  - Energy Theory">
            <a:extLst>
              <a:ext uri="{FF2B5EF4-FFF2-40B4-BE49-F238E27FC236}">
                <a16:creationId xmlns:a16="http://schemas.microsoft.com/office/drawing/2014/main" id="{7BC782A5-CFBB-A5DB-ED49-84434A0F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894520"/>
            <a:ext cx="4603440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072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9CFC4-BCF1-8C51-3E5D-5535F676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</a:t>
            </a:r>
            <a:endParaRPr lang="es-CO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3E96D1E-8E2E-2050-D107-14E3CCEC4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104098"/>
              </p:ext>
            </p:extLst>
          </p:nvPr>
        </p:nvGraphicFramePr>
        <p:xfrm>
          <a:off x="2279576" y="1755394"/>
          <a:ext cx="6552728" cy="438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376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14205-9021-FDB6-54FE-9B750B81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AED4DE-FC6C-9E8C-01F7-2E177A3E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135" y="1600201"/>
            <a:ext cx="7457226" cy="247687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Ejercicio:</a:t>
            </a:r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r>
              <a:rPr lang="es-ES" sz="2800" dirty="0"/>
              <a:t>Crear cuenta de </a:t>
            </a:r>
            <a:r>
              <a:rPr lang="es-ES" sz="2800" dirty="0" err="1"/>
              <a:t>chatGPT</a:t>
            </a:r>
            <a:r>
              <a:rPr lang="es-ES" sz="2800" dirty="0"/>
              <a:t> en caso de que no la tengan</a:t>
            </a:r>
            <a:endParaRPr lang="es-CO" sz="2800" dirty="0"/>
          </a:p>
        </p:txBody>
      </p:sp>
      <p:pic>
        <p:nvPicPr>
          <p:cNvPr id="1026" name="Picture 2" descr="What Is ChatGPT? Everything You Need to Know About the AI Tool">
            <a:extLst>
              <a:ext uri="{FF2B5EF4-FFF2-40B4-BE49-F238E27FC236}">
                <a16:creationId xmlns:a16="http://schemas.microsoft.com/office/drawing/2014/main" id="{25C36555-796A-F11C-EE9B-BD3B0FE3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704853"/>
            <a:ext cx="3482760" cy="260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20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5493-76E8-47A4-960A-BE48FF1E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46D82-00AA-422B-852D-D4493D38832B}"/>
              </a:ext>
            </a:extLst>
          </p:cNvPr>
          <p:cNvSpPr txBox="1"/>
          <p:nvPr/>
        </p:nvSpPr>
        <p:spPr>
          <a:xfrm>
            <a:off x="479376" y="3086558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Reconocimiento</a:t>
            </a:r>
            <a:r>
              <a:rPr lang="en-US" sz="2800" b="1" dirty="0"/>
              <a:t> de </a:t>
            </a:r>
            <a:r>
              <a:rPr lang="en-US" sz="2800" b="1" dirty="0" err="1"/>
              <a:t>objetos</a:t>
            </a:r>
            <a:r>
              <a:rPr lang="en-US" sz="2800" b="1" dirty="0"/>
              <a:t> e </a:t>
            </a:r>
            <a:r>
              <a:rPr lang="en-US" sz="2800" b="1" dirty="0" err="1"/>
              <a:t>identidades</a:t>
            </a:r>
            <a:endParaRPr lang="en-US" sz="2800" b="1" dirty="0"/>
          </a:p>
        </p:txBody>
      </p:sp>
      <p:pic>
        <p:nvPicPr>
          <p:cNvPr id="1026" name="Picture 2" descr="white and gray metal pipe">
            <a:extLst>
              <a:ext uri="{FF2B5EF4-FFF2-40B4-BE49-F238E27FC236}">
                <a16:creationId xmlns:a16="http://schemas.microsoft.com/office/drawing/2014/main" id="{AD893739-933B-4CF6-9349-B92B3947F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64" y="2343747"/>
            <a:ext cx="1447004" cy="217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at, Recognition, Facial, Face, Woman, System">
            <a:extLst>
              <a:ext uri="{FF2B5EF4-FFF2-40B4-BE49-F238E27FC236}">
                <a16:creationId xmlns:a16="http://schemas.microsoft.com/office/drawing/2014/main" id="{615F883C-9542-44A4-A80B-192F9A4D8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370" r="22469"/>
          <a:stretch/>
        </p:blipFill>
        <p:spPr bwMode="auto">
          <a:xfrm>
            <a:off x="6111745" y="1888583"/>
            <a:ext cx="1726228" cy="221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FBC2D0-21C6-FF65-AA36-F62AB9BF9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91" y="4725145"/>
            <a:ext cx="4956222" cy="14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Stop Legitimate Emails From Getting Marked as Spam">
            <a:extLst>
              <a:ext uri="{FF2B5EF4-FFF2-40B4-BE49-F238E27FC236}">
                <a16:creationId xmlns:a16="http://schemas.microsoft.com/office/drawing/2014/main" id="{12C38D96-1410-4014-8E94-46EDB0135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964988"/>
            <a:ext cx="4232139" cy="19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2B448-4102-43F4-A0B1-0A22100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Aplicaciones</a:t>
            </a:r>
            <a:r>
              <a:rPr lang="en-US" dirty="0"/>
              <a:t> de Machine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B68434-D7C7-4144-9212-725D5EF77ED8}"/>
              </a:ext>
            </a:extLst>
          </p:cNvPr>
          <p:cNvSpPr/>
          <p:nvPr/>
        </p:nvSpPr>
        <p:spPr>
          <a:xfrm>
            <a:off x="929958" y="3653687"/>
            <a:ext cx="3042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Análisis</a:t>
            </a:r>
            <a:r>
              <a:rPr lang="en-US" sz="2800" b="1" dirty="0"/>
              <a:t> de </a:t>
            </a:r>
            <a:r>
              <a:rPr lang="en-US" sz="2800" b="1" dirty="0" err="1"/>
              <a:t>texto</a:t>
            </a:r>
            <a:endParaRPr lang="en-US" sz="2800" b="1" dirty="0"/>
          </a:p>
        </p:txBody>
      </p:sp>
      <p:pic>
        <p:nvPicPr>
          <p:cNvPr id="3074" name="Picture 2" descr="Is There a Difference Between Bots and Chatbots? - CX Today">
            <a:extLst>
              <a:ext uri="{FF2B5EF4-FFF2-40B4-BE49-F238E27FC236}">
                <a16:creationId xmlns:a16="http://schemas.microsoft.com/office/drawing/2014/main" id="{D9EBB712-14B4-FAE6-7C8A-321F8DBD2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8" t="7309" r="7309" b="1973"/>
          <a:stretch/>
        </p:blipFill>
        <p:spPr bwMode="auto">
          <a:xfrm>
            <a:off x="7464152" y="3831048"/>
            <a:ext cx="3230015" cy="26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11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B448-4102-43F4-A0B1-0A22100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B68434-D7C7-4144-9212-725D5EF77ED8}"/>
              </a:ext>
            </a:extLst>
          </p:cNvPr>
          <p:cNvSpPr/>
          <p:nvPr/>
        </p:nvSpPr>
        <p:spPr>
          <a:xfrm>
            <a:off x="8184232" y="2267446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Deepfakes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CDEEA6F-18F1-45FE-B68E-694148578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199" y="1230792"/>
            <a:ext cx="4558229" cy="247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4C2B917-50E3-7724-D09E-24D4B176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572" y="4219615"/>
            <a:ext cx="2132856" cy="21328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9C4162-1190-71A0-78A4-170BAC00B06C}"/>
              </a:ext>
            </a:extLst>
          </p:cNvPr>
          <p:cNvSpPr txBox="1"/>
          <p:nvPr/>
        </p:nvSpPr>
        <p:spPr>
          <a:xfrm>
            <a:off x="1790563" y="6546900"/>
            <a:ext cx="666023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100" dirty="0"/>
              <a:t>Tomado de https://michaelhoweely.com/2022/07/26/more-examples-of-ai-generated-dall-e-2-images/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CDC64D7-532B-0336-125F-8480B4636974}"/>
              </a:ext>
            </a:extLst>
          </p:cNvPr>
          <p:cNvSpPr/>
          <p:nvPr/>
        </p:nvSpPr>
        <p:spPr>
          <a:xfrm>
            <a:off x="8450796" y="5084067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Dall-e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9362BA-3715-5BC5-870B-A6ECCD57D3F0}"/>
              </a:ext>
            </a:extLst>
          </p:cNvPr>
          <p:cNvSpPr txBox="1"/>
          <p:nvPr/>
        </p:nvSpPr>
        <p:spPr>
          <a:xfrm>
            <a:off x="983432" y="4845987"/>
            <a:ext cx="29368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hamburger in the shape of a Rubik’s cube, professional food photography</a:t>
            </a:r>
            <a:endParaRPr lang="es-CO" sz="2000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771C7F1D-5709-B9ED-EC48-146A8050A30E}"/>
              </a:ext>
            </a:extLst>
          </p:cNvPr>
          <p:cNvSpPr/>
          <p:nvPr/>
        </p:nvSpPr>
        <p:spPr>
          <a:xfrm>
            <a:off x="3920294" y="4936658"/>
            <a:ext cx="1023578" cy="7965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08314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11990</TotalTime>
  <Words>1538</Words>
  <Application>Microsoft Office PowerPoint</Application>
  <PresentationFormat>Panorámica</PresentationFormat>
  <Paragraphs>465</Paragraphs>
  <Slides>65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9" baseType="lpstr">
      <vt:lpstr>Arial</vt:lpstr>
      <vt:lpstr>Calibri</vt:lpstr>
      <vt:lpstr>Lato</vt:lpstr>
      <vt:lpstr>Tema de Office</vt:lpstr>
      <vt:lpstr>Inteligencia artificial</vt:lpstr>
      <vt:lpstr>Inteligencia artificial</vt:lpstr>
      <vt:lpstr>Inteligencia artificial</vt:lpstr>
      <vt:lpstr>Inteligencia artificial</vt:lpstr>
      <vt:lpstr>Inteligencia artificial</vt:lpstr>
      <vt:lpstr>Inteligencia artificial</vt:lpstr>
      <vt:lpstr>Inteligencia artificial</vt:lpstr>
      <vt:lpstr>Aplicaciones de Machine Learning</vt:lpstr>
      <vt:lpstr>Inteligencia artificial</vt:lpstr>
      <vt:lpstr>Inteligencia artificial</vt:lpstr>
      <vt:lpstr>Inteligencia artificial</vt:lpstr>
      <vt:lpstr>Inteligencia artificial</vt:lpstr>
      <vt:lpstr>Inteligencia artificial</vt:lpstr>
      <vt:lpstr>Inteligencia artificial</vt:lpstr>
      <vt:lpstr>Inteligencia artificial</vt:lpstr>
      <vt:lpstr>¿Qué es Inteligencia?</vt:lpstr>
      <vt:lpstr>¿Qué es Inteligencia?</vt:lpstr>
      <vt:lpstr>¿Qué es Inteligencia artificial?</vt:lpstr>
      <vt:lpstr>¿Qué es Inteligencia artificial?</vt:lpstr>
      <vt:lpstr>Ejercicio</vt:lpstr>
      <vt:lpstr>Ejercicio</vt:lpstr>
      <vt:lpstr>Ejercicio</vt:lpstr>
      <vt:lpstr>¿Qué es Inteligencia artificial?</vt:lpstr>
      <vt:lpstr>Presentación de PowerPoint</vt:lpstr>
      <vt:lpstr>¿Qué es Machine Learning?</vt:lpstr>
      <vt:lpstr>Ejercicio</vt:lpstr>
      <vt:lpstr>Ejercicio 2</vt:lpstr>
      <vt:lpstr>Ejercicio 2</vt:lpstr>
      <vt:lpstr>Ejercicio 2</vt:lpstr>
      <vt:lpstr>Proceso en machine learning</vt:lpstr>
      <vt:lpstr>Proceso en machine learning</vt:lpstr>
      <vt:lpstr>Proceso en machine learning</vt:lpstr>
      <vt:lpstr>Proceso en machine learning</vt:lpstr>
      <vt:lpstr>Proceso en machine learning</vt:lpstr>
      <vt:lpstr>¿Qué es Machine Learning?</vt:lpstr>
      <vt:lpstr>Ejemplo: selección automática de pescado</vt:lpstr>
      <vt:lpstr>Ejemplo: selección automática de pescado</vt:lpstr>
      <vt:lpstr>Ejemplo: selección automática de pescado</vt:lpstr>
      <vt:lpstr>Ejemplo: selección automática de pescado</vt:lpstr>
      <vt:lpstr>Ejemplo: selección automática de pescado</vt:lpstr>
      <vt:lpstr>Ejemplo: selección automática de pescado</vt:lpstr>
      <vt:lpstr>Ejemplo: selección automática de pescado</vt:lpstr>
      <vt:lpstr>Ejemplo: selección automática de pescado</vt:lpstr>
      <vt:lpstr>Ejemplo: selección automática de pescado</vt:lpstr>
      <vt:lpstr>Machine Learning</vt:lpstr>
      <vt:lpstr>Inteligencia artificial</vt:lpstr>
      <vt:lpstr>Contexto histórico</vt:lpstr>
      <vt:lpstr>Tecnologías actuales</vt:lpstr>
      <vt:lpstr>Tecnologías actuales</vt:lpstr>
      <vt:lpstr>Tecnologías actuales</vt:lpstr>
      <vt:lpstr>Tecnologías actuales</vt:lpstr>
      <vt:lpstr>Tecnologías actuales</vt:lpstr>
      <vt:lpstr>Tecnologías actuales</vt:lpstr>
      <vt:lpstr>Tecnologías actuales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Resumen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Hugo</dc:creator>
  <cp:lastModifiedBy>Luis Felipe Giraldo Trujillo</cp:lastModifiedBy>
  <cp:revision>409</cp:revision>
  <dcterms:created xsi:type="dcterms:W3CDTF">2008-03-11T21:51:34Z</dcterms:created>
  <dcterms:modified xsi:type="dcterms:W3CDTF">2024-05-17T03:39:39Z</dcterms:modified>
</cp:coreProperties>
</file>